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  <c:pt idx="7">
                  <c:v>9</c:v>
                </c:pt>
                <c:pt idx="8">
                  <c:v>23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54-4C96-B870-6D353F5560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1617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37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54-4C96-B870-6D353F5560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54-4C96-B870-6D353F5560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11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54-4C96-B870-6D353F556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115280"/>
        <c:axId val="285113968"/>
      </c:lineChart>
      <c:dateAx>
        <c:axId val="28511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13968"/>
        <c:crosses val="autoZero"/>
        <c:auto val="1"/>
        <c:lblOffset val="100"/>
        <c:baseTimeUnit val="months"/>
      </c:dateAx>
      <c:valAx>
        <c:axId val="28511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1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AC51-D37B-42A7-B4E2-5C9224928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606EE3-5307-4360-93C6-C65DEF3943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461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C79A0-DC8C-4AF1-A3D6-C9D958C5B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AD415-0637-4C0E-BD5E-5A670513D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90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2017-11-03T20:33:22Z</dcterms:created>
  <dcterms:modified xsi:type="dcterms:W3CDTF">2017-11-03T20:33:25Z</dcterms:modified>
</cp:coreProperties>
</file>