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057D-4D7C-8A0B-AB910B7F749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057D-4D7C-8A0B-AB910B7F749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057D-4D7C-8A0B-AB910B7F749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057D-4D7C-8A0B-AB910B7F7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52384"/>
        <c:axId val="285532912"/>
      </c:lineChart>
      <c:catAx>
        <c:axId val="24255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32912"/>
        <c:crosses val="autoZero"/>
        <c:auto val="1"/>
        <c:lblAlgn val="ctr"/>
        <c:lblOffset val="100"/>
        <c:noMultiLvlLbl val="0"/>
      </c:catAx>
      <c:valAx>
        <c:axId val="2855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5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ECB1-17B0-46DC-B9D8-252BD860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62535-E35F-4314-90EA-6717D2C04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860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3F082-C292-44B1-B05B-02BB1A0FF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53068-1FF6-44A3-A64B-863DE4919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29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2017-11-03T20:32:15Z</dcterms:created>
  <dcterms:modified xsi:type="dcterms:W3CDTF">2017-11-03T20:32:19Z</dcterms:modified>
</cp:coreProperties>
</file>