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9945-4518-8E50-E227C65BFA0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9945-4518-8E50-E227C65BFA0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9945-4518-8E50-E227C65BFA0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9945-4518-8E50-E227C65BF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79288"/>
        <c:axId val="292484208"/>
      </c:lineChart>
      <c:catAx>
        <c:axId val="29247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4208"/>
        <c:crosses val="autoZero"/>
        <c:auto val="1"/>
        <c:lblAlgn val="ctr"/>
        <c:lblOffset val="100"/>
        <c:noMultiLvlLbl val="0"/>
      </c:catAx>
      <c:valAx>
        <c:axId val="29248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C608-330B-4D03-9EB2-310D76C87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65C25-2459-4032-BD0E-E84F1EFF7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712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11F17-6E97-4509-B5D4-FC167A51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723A9-57BD-4D4D-AB01-C6A5DA47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953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2017-11-03T20:31:20Z</dcterms:created>
  <dcterms:modified xsi:type="dcterms:W3CDTF">2017-11-03T20:31:23Z</dcterms:modified>
</cp:coreProperties>
</file>