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421</c:v>
                </c:pt>
                <c:pt idx="4">
                  <c:v>1026</c:v>
                </c:pt>
                <c:pt idx="5">
                  <c:v>884</c:v>
                </c:pt>
                <c:pt idx="6">
                  <c:v>190</c:v>
                </c:pt>
                <c:pt idx="7">
                  <c:v>912</c:v>
                </c:pt>
                <c:pt idx="8">
                  <c:v>1108</c:v>
                </c:pt>
                <c:pt idx="9">
                  <c:v>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84-4CE7-86B2-D578955DDE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645</c:v>
                </c:pt>
                <c:pt idx="1">
                  <c:v>57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26</c:v>
                </c:pt>
                <c:pt idx="6">
                  <c:v>980</c:v>
                </c:pt>
                <c:pt idx="7">
                  <c:v>12</c:v>
                </c:pt>
                <c:pt idx="8">
                  <c:v>31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84-4CE7-86B2-D578955DDE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  <c:pt idx="6">
                  <c:v>11</c:v>
                </c:pt>
                <c:pt idx="7">
                  <c:v>45</c:v>
                </c:pt>
                <c:pt idx="8">
                  <c:v>56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84-4CE7-86B2-D578955DDE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954</c:v>
                </c:pt>
                <c:pt idx="1">
                  <c:v>287</c:v>
                </c:pt>
                <c:pt idx="2">
                  <c:v>69</c:v>
                </c:pt>
                <c:pt idx="3">
                  <c:v>68</c:v>
                </c:pt>
                <c:pt idx="4">
                  <c:v>79</c:v>
                </c:pt>
                <c:pt idx="5">
                  <c:v>264</c:v>
                </c:pt>
                <c:pt idx="6">
                  <c:v>193</c:v>
                </c:pt>
                <c:pt idx="7">
                  <c:v>147</c:v>
                </c:pt>
                <c:pt idx="8">
                  <c:v>299</c:v>
                </c:pt>
                <c:pt idx="9">
                  <c:v>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84-4CE7-86B2-D578955DD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604976"/>
        <c:axId val="228607600"/>
      </c:lineChart>
      <c:dateAx>
        <c:axId val="22860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607600"/>
        <c:crosses val="autoZero"/>
        <c:auto val="1"/>
        <c:lblOffset val="100"/>
        <c:baseTimeUnit val="months"/>
      </c:dateAx>
      <c:valAx>
        <c:axId val="22860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60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DC3E-4ECD-4BD2-A6AA-3DB09463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05D0CE-E515-4F79-9919-4A603080D8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856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FD5DA-027B-4C3D-BBB7-A846F3D42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31272-0DDA-46AB-9D9D-2D44711D7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47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2017-11-03T20:27:29Z</dcterms:created>
  <dcterms:modified xsi:type="dcterms:W3CDTF">2017-11-03T20:27:32Z</dcterms:modified>
</cp:coreProperties>
</file>