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5231</c:v>
                </c:pt>
                <c:pt idx="1">
                  <c:v>8270</c:v>
                </c:pt>
                <c:pt idx="2">
                  <c:v>5152</c:v>
                </c:pt>
                <c:pt idx="3">
                  <c:v>7181</c:v>
                </c:pt>
                <c:pt idx="4">
                  <c:v>5323</c:v>
                </c:pt>
                <c:pt idx="5">
                  <c:v>2854</c:v>
                </c:pt>
                <c:pt idx="6">
                  <c:v>3351</c:v>
                </c:pt>
                <c:pt idx="7">
                  <c:v>6496</c:v>
                </c:pt>
                <c:pt idx="8">
                  <c:v>7173</c:v>
                </c:pt>
                <c:pt idx="9">
                  <c:v>4537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9C-4BA4-9CB8-39F45599B6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4379</c:v>
                </c:pt>
                <c:pt idx="1">
                  <c:v>353</c:v>
                </c:pt>
                <c:pt idx="2">
                  <c:v>438</c:v>
                </c:pt>
                <c:pt idx="3">
                  <c:v>80</c:v>
                </c:pt>
                <c:pt idx="4">
                  <c:v>447</c:v>
                </c:pt>
                <c:pt idx="5">
                  <c:v>213</c:v>
                </c:pt>
                <c:pt idx="6">
                  <c:v>5723</c:v>
                </c:pt>
                <c:pt idx="7">
                  <c:v>94</c:v>
                </c:pt>
                <c:pt idx="8">
                  <c:v>138</c:v>
                </c:pt>
                <c:pt idx="9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9C-4BA4-9CB8-39F45599B6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123</c:v>
                </c:pt>
                <c:pt idx="1">
                  <c:v>147</c:v>
                </c:pt>
                <c:pt idx="2">
                  <c:v>84</c:v>
                </c:pt>
                <c:pt idx="3">
                  <c:v>88</c:v>
                </c:pt>
                <c:pt idx="4">
                  <c:v>70</c:v>
                </c:pt>
                <c:pt idx="5">
                  <c:v>112</c:v>
                </c:pt>
                <c:pt idx="6">
                  <c:v>63</c:v>
                </c:pt>
                <c:pt idx="7">
                  <c:v>100</c:v>
                </c:pt>
                <c:pt idx="8">
                  <c:v>104</c:v>
                </c:pt>
                <c:pt idx="9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9C-4BA4-9CB8-39F45599B6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5708</c:v>
                </c:pt>
                <c:pt idx="1">
                  <c:v>1430</c:v>
                </c:pt>
                <c:pt idx="2">
                  <c:v>678</c:v>
                </c:pt>
                <c:pt idx="3">
                  <c:v>933</c:v>
                </c:pt>
                <c:pt idx="4">
                  <c:v>1512</c:v>
                </c:pt>
                <c:pt idx="5">
                  <c:v>561</c:v>
                </c:pt>
                <c:pt idx="6">
                  <c:v>790</c:v>
                </c:pt>
                <c:pt idx="7">
                  <c:v>289</c:v>
                </c:pt>
                <c:pt idx="8">
                  <c:v>810</c:v>
                </c:pt>
                <c:pt idx="9">
                  <c:v>1548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9C-4BA4-9CB8-39F45599B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533568"/>
        <c:axId val="297531600"/>
      </c:lineChart>
      <c:dateAx>
        <c:axId val="297533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31600"/>
        <c:crosses val="autoZero"/>
        <c:auto val="1"/>
        <c:lblOffset val="100"/>
        <c:baseTimeUnit val="months"/>
      </c:dateAx>
      <c:valAx>
        <c:axId val="29753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3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FCF57-B954-4AFC-8589-D737361B3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438845-3D6A-44A6-BEC5-0737C891BB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8468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B39B2-4225-47AD-B79D-2497994A3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D8008-755E-4CF0-91AA-BCBA3F873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413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2017-11-03T20:22:45Z</dcterms:created>
  <dcterms:modified xsi:type="dcterms:W3CDTF">2017-11-03T20:22:48Z</dcterms:modified>
</cp:coreProperties>
</file>