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927B-40FC-A8BE-ACC16483FE3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927B-40FC-A8BE-ACC16483FE3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927B-40FC-A8BE-ACC16483FE3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927B-40FC-A8BE-ACC16483F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364688"/>
        <c:axId val="287362392"/>
      </c:lineChart>
      <c:catAx>
        <c:axId val="28736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62392"/>
        <c:crosses val="autoZero"/>
        <c:auto val="1"/>
        <c:lblAlgn val="ctr"/>
        <c:lblOffset val="100"/>
        <c:noMultiLvlLbl val="0"/>
      </c:catAx>
      <c:valAx>
        <c:axId val="28736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6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24CD3-D388-41E2-9395-94E4F6871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C6E10B-C74C-4CF7-9D8F-4FA3CDA0E2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8419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09041-7C2F-46E9-BA94-14C59B12A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16992-9E83-4778-8555-97660B83F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677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2017-11-03T20:22:14Z</dcterms:created>
  <dcterms:modified xsi:type="dcterms:W3CDTF">2017-11-03T20:22:18Z</dcterms:modified>
</cp:coreProperties>
</file>