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5786-4FB0-BDF8-59BA0C0B383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Sheet1!$C$2:$C$11</c:f>
            </c:numRef>
          </c:val>
          <c:smooth val="0"/>
          <c:extLst>
            <c:ext xmlns:c16="http://schemas.microsoft.com/office/drawing/2014/chart" uri="{C3380CC4-5D6E-409C-BE32-E72D297353CC}">
              <c16:uniqueId val="{00000001-5786-4FB0-BDF8-59BA0C0B383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Sheet1!$D$2:$D$11</c:f>
            </c:numRef>
          </c:val>
          <c:smooth val="0"/>
          <c:extLst>
            <c:ext xmlns:c16="http://schemas.microsoft.com/office/drawing/2014/chart" uri="{C3380CC4-5D6E-409C-BE32-E72D297353CC}">
              <c16:uniqueId val="{00000002-5786-4FB0-BDF8-59BA0C0B383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Sheet1!$E$2:$E$11</c:f>
            </c:numRef>
          </c:val>
          <c:smooth val="0"/>
          <c:extLst>
            <c:ext xmlns:c16="http://schemas.microsoft.com/office/drawing/2014/chart" uri="{C3380CC4-5D6E-409C-BE32-E72D297353CC}">
              <c16:uniqueId val="{00000003-5786-4FB0-BDF8-59BA0C0B3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694192"/>
        <c:axId val="293696160"/>
      </c:lineChart>
      <c:catAx>
        <c:axId val="29369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96160"/>
        <c:crosses val="autoZero"/>
        <c:auto val="1"/>
        <c:lblAlgn val="ctr"/>
        <c:lblOffset val="100"/>
        <c:noMultiLvlLbl val="0"/>
      </c:catAx>
      <c:valAx>
        <c:axId val="29369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9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2FD87-7E10-4C91-9A89-F1CBF3399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993D69-BE68-44CE-9E6D-CC1525D2FD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9426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E70F5-6295-40B1-9EE7-59285DD25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A249D-9DE9-4FFB-B5CC-826A91563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826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2017-11-03T20:17:00Z</dcterms:created>
  <dcterms:modified xsi:type="dcterms:W3CDTF">2017-11-03T20:17:03Z</dcterms:modified>
</cp:coreProperties>
</file>