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4954</c:v>
                </c:pt>
                <c:pt idx="1">
                  <c:v>7802</c:v>
                </c:pt>
                <c:pt idx="2">
                  <c:v>4856</c:v>
                </c:pt>
                <c:pt idx="3">
                  <c:v>6742</c:v>
                </c:pt>
                <c:pt idx="4">
                  <c:v>4273</c:v>
                </c:pt>
                <c:pt idx="5">
                  <c:v>1953</c:v>
                </c:pt>
                <c:pt idx="6">
                  <c:v>3149</c:v>
                </c:pt>
                <c:pt idx="7">
                  <c:v>5574</c:v>
                </c:pt>
                <c:pt idx="8">
                  <c:v>6041</c:v>
                </c:pt>
                <c:pt idx="9">
                  <c:v>3974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2F-427E-BAAB-D871349841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2117</c:v>
                </c:pt>
                <c:pt idx="1">
                  <c:v>290</c:v>
                </c:pt>
                <c:pt idx="2">
                  <c:v>404</c:v>
                </c:pt>
                <c:pt idx="3">
                  <c:v>71</c:v>
                </c:pt>
                <c:pt idx="4">
                  <c:v>378</c:v>
                </c:pt>
                <c:pt idx="5">
                  <c:v>185</c:v>
                </c:pt>
                <c:pt idx="6">
                  <c:v>4705</c:v>
                </c:pt>
                <c:pt idx="7">
                  <c:v>80</c:v>
                </c:pt>
                <c:pt idx="8">
                  <c:v>106</c:v>
                </c:pt>
                <c:pt idx="9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2F-427E-BAAB-D871349841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98</c:v>
                </c:pt>
                <c:pt idx="1">
                  <c:v>99</c:v>
                </c:pt>
                <c:pt idx="2">
                  <c:v>62</c:v>
                </c:pt>
                <c:pt idx="3">
                  <c:v>41</c:v>
                </c:pt>
                <c:pt idx="4">
                  <c:v>50</c:v>
                </c:pt>
                <c:pt idx="5">
                  <c:v>86</c:v>
                </c:pt>
                <c:pt idx="6">
                  <c:v>52</c:v>
                </c:pt>
                <c:pt idx="7">
                  <c:v>53</c:v>
                </c:pt>
                <c:pt idx="8">
                  <c:v>45</c:v>
                </c:pt>
                <c:pt idx="9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2F-427E-BAAB-D8713498411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4743</c:v>
                </c:pt>
                <c:pt idx="1">
                  <c:v>1112</c:v>
                </c:pt>
                <c:pt idx="2">
                  <c:v>607</c:v>
                </c:pt>
                <c:pt idx="3">
                  <c:v>862</c:v>
                </c:pt>
                <c:pt idx="4">
                  <c:v>1431</c:v>
                </c:pt>
                <c:pt idx="5">
                  <c:v>292</c:v>
                </c:pt>
                <c:pt idx="6">
                  <c:v>594</c:v>
                </c:pt>
                <c:pt idx="7">
                  <c:v>140</c:v>
                </c:pt>
                <c:pt idx="8">
                  <c:v>508</c:v>
                </c:pt>
                <c:pt idx="9">
                  <c:v>1097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A2F-427E-BAAB-D871349841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200784"/>
        <c:axId val="283196192"/>
      </c:lineChart>
      <c:dateAx>
        <c:axId val="283200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96192"/>
        <c:crosses val="autoZero"/>
        <c:auto val="1"/>
        <c:lblOffset val="100"/>
        <c:baseTimeUnit val="months"/>
      </c:dateAx>
      <c:valAx>
        <c:axId val="28319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0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82638-9BF1-4EBB-915D-A9C03BF9C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BF341F-ED12-4D6A-B164-D290D462AF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93805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8FA3CB-E886-42FE-B89A-E55C19A821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636E1-FD6A-4ABB-9724-390349CC1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2409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Reactions Per Post</dc:title>
  <dc:creator>Administrator</dc:creator>
  <cp:lastModifiedBy>Administrator</cp:lastModifiedBy>
  <cp:revision>1</cp:revision>
  <dcterms:created xsi:type="dcterms:W3CDTF">2017-11-03T20:12:51Z</dcterms:created>
  <dcterms:modified xsi:type="dcterms:W3CDTF">2017-11-03T20:12:54Z</dcterms:modified>
</cp:coreProperties>
</file>