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331611</c:v>
                </c:pt>
                <c:pt idx="1">
                  <c:v>333963</c:v>
                </c:pt>
                <c:pt idx="2">
                  <c:v>340095</c:v>
                </c:pt>
                <c:pt idx="3">
                  <c:v>346931</c:v>
                </c:pt>
                <c:pt idx="4">
                  <c:v>349162</c:v>
                </c:pt>
                <c:pt idx="5">
                  <c:v>352382</c:v>
                </c:pt>
                <c:pt idx="6">
                  <c:v>361390</c:v>
                </c:pt>
                <c:pt idx="7">
                  <c:v>366671</c:v>
                </c:pt>
                <c:pt idx="8">
                  <c:v>371268</c:v>
                </c:pt>
                <c:pt idx="9">
                  <c:v>373795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AD6-4DE8-AABE-F01AC939A3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</c:numCache>
            </c:num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71652</c:v>
                </c:pt>
                <c:pt idx="1">
                  <c:v>72957</c:v>
                </c:pt>
                <c:pt idx="2">
                  <c:v>74370</c:v>
                </c:pt>
                <c:pt idx="3">
                  <c:v>74476</c:v>
                </c:pt>
                <c:pt idx="4">
                  <c:v>75464</c:v>
                </c:pt>
                <c:pt idx="5">
                  <c:v>75950</c:v>
                </c:pt>
                <c:pt idx="6">
                  <c:v>86404</c:v>
                </c:pt>
                <c:pt idx="7">
                  <c:v>86548</c:v>
                </c:pt>
                <c:pt idx="8">
                  <c:v>86537</c:v>
                </c:pt>
                <c:pt idx="9">
                  <c:v>86304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AD6-4DE8-AABE-F01AC939A34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</c:numCache>
            </c:num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183258</c:v>
                </c:pt>
                <c:pt idx="1">
                  <c:v>183535</c:v>
                </c:pt>
                <c:pt idx="2">
                  <c:v>183797</c:v>
                </c:pt>
                <c:pt idx="3">
                  <c:v>184117</c:v>
                </c:pt>
                <c:pt idx="4">
                  <c:v>184444</c:v>
                </c:pt>
                <c:pt idx="5">
                  <c:v>185230</c:v>
                </c:pt>
                <c:pt idx="6">
                  <c:v>185988</c:v>
                </c:pt>
                <c:pt idx="7">
                  <c:v>186835</c:v>
                </c:pt>
                <c:pt idx="8">
                  <c:v>186919</c:v>
                </c:pt>
                <c:pt idx="9">
                  <c:v>187125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AD6-4DE8-AABE-F01AC939A34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</c:numCache>
            </c:numRef>
          </c:cat>
          <c:val>
            <c:numRef>
              <c:f>Sheet1!$E$2:$E$11</c:f>
              <c:numCache>
                <c:formatCode>General</c:formatCode>
                <c:ptCount val="10"/>
                <c:pt idx="0">
                  <c:v>98733</c:v>
                </c:pt>
                <c:pt idx="1">
                  <c:v>99606</c:v>
                </c:pt>
                <c:pt idx="2">
                  <c:v>99819</c:v>
                </c:pt>
                <c:pt idx="3">
                  <c:v>100487</c:v>
                </c:pt>
                <c:pt idx="4">
                  <c:v>100555</c:v>
                </c:pt>
                <c:pt idx="5">
                  <c:v>101154</c:v>
                </c:pt>
                <c:pt idx="6">
                  <c:v>101706</c:v>
                </c:pt>
                <c:pt idx="7">
                  <c:v>103077</c:v>
                </c:pt>
                <c:pt idx="8">
                  <c:v>103644</c:v>
                </c:pt>
                <c:pt idx="9">
                  <c:v>105090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AD6-4DE8-AABE-F01AC939A3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4716712"/>
        <c:axId val="294717040"/>
      </c:lineChart>
      <c:dateAx>
        <c:axId val="2947167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717040"/>
        <c:crosses val="autoZero"/>
        <c:auto val="1"/>
        <c:lblOffset val="100"/>
        <c:baseTimeUnit val="months"/>
      </c:dateAx>
      <c:valAx>
        <c:axId val="294717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716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AB288-3680-4447-97E8-C6E7DB3E2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7D813E6-98FC-4B0B-8691-115B9924C9C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04698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86BCD7-C21D-41C5-8C74-6F52A4DF7D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07B3CF-7C85-4739-A6A2-F87368C56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87518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2017-11-03T19:45:10Z</dcterms:created>
  <dcterms:modified xsi:type="dcterms:W3CDTF">2017-11-03T19:45:13Z</dcterms:modified>
</cp:coreProperties>
</file>