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Sheet1!$B$2:$B$11</c:f>
            </c:numRef>
          </c:val>
          <c:smooth val="0"/>
          <c:extLst>
            <c:ext xmlns:c16="http://schemas.microsoft.com/office/drawing/2014/chart" uri="{C3380CC4-5D6E-409C-BE32-E72D297353CC}">
              <c16:uniqueId val="{00000000-B373-4A80-8945-7B0DAA0DCBB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Sheet1!$C$2:$C$11</c:f>
            </c:numRef>
          </c:val>
          <c:smooth val="0"/>
          <c:extLst>
            <c:ext xmlns:c16="http://schemas.microsoft.com/office/drawing/2014/chart" uri="{C3380CC4-5D6E-409C-BE32-E72D297353CC}">
              <c16:uniqueId val="{00000001-B373-4A80-8945-7B0DAA0DCBB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Sheet1!$D$2:$D$11</c:f>
            </c:numRef>
          </c:val>
          <c:smooth val="0"/>
          <c:extLst>
            <c:ext xmlns:c16="http://schemas.microsoft.com/office/drawing/2014/chart" uri="{C3380CC4-5D6E-409C-BE32-E72D297353CC}">
              <c16:uniqueId val="{00000002-B373-4A80-8945-7B0DAA0DCBB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Sheet1!$E$2:$E$11</c:f>
            </c:numRef>
          </c:val>
          <c:smooth val="0"/>
          <c:extLst>
            <c:ext xmlns:c16="http://schemas.microsoft.com/office/drawing/2014/chart" uri="{C3380CC4-5D6E-409C-BE32-E72D297353CC}">
              <c16:uniqueId val="{00000003-B373-4A80-8945-7B0DAA0DCB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286552"/>
        <c:axId val="292286224"/>
      </c:lineChart>
      <c:catAx>
        <c:axId val="292286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86224"/>
        <c:crosses val="autoZero"/>
        <c:auto val="1"/>
        <c:lblAlgn val="ctr"/>
        <c:lblOffset val="100"/>
        <c:noMultiLvlLbl val="0"/>
      </c:catAx>
      <c:valAx>
        <c:axId val="29228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8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0A3BF-714C-4E3A-B3E5-EC9F983F3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C3A403-0B17-4F82-88D9-7972731D42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25929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BC0E0-0F61-4FF6-9EB1-B5A7C2C8B7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5964D-F6FF-48CB-B407-6307D8769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9061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2017-11-03T19:37:49Z</dcterms:created>
  <dcterms:modified xsi:type="dcterms:W3CDTF">2017-11-03T19:37:52Z</dcterms:modified>
</cp:coreProperties>
</file>