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00DA-459F-A66A-4ABE18205E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00DA-459F-A66A-4ABE18205EB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00DA-459F-A66A-4ABE18205EB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00DA-459F-A66A-4ABE18205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47928"/>
        <c:axId val="290248584"/>
      </c:lineChart>
      <c:catAx>
        <c:axId val="29024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8584"/>
        <c:crosses val="autoZero"/>
        <c:auto val="1"/>
        <c:lblAlgn val="ctr"/>
        <c:lblOffset val="100"/>
        <c:noMultiLvlLbl val="0"/>
      </c:catAx>
      <c:valAx>
        <c:axId val="29024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3851-8976-47DB-B83A-610B9286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B85897-B922-4A02-935D-66A7DD81E0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278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D755A-9C31-4E67-B72D-DC138679E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8E0BD-2483-4866-B8AE-9D5669D8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021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2017-11-03T19:30:10Z</dcterms:created>
  <dcterms:modified xsi:type="dcterms:W3CDTF">2017-11-03T19:30:14Z</dcterms:modified>
</cp:coreProperties>
</file>