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578C-43C6-A53C-2D50721A070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578C-43C6-A53C-2D50721A070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578C-43C6-A53C-2D50721A070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578C-43C6-A53C-2D50721A0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26232"/>
        <c:axId val="285732136"/>
      </c:lineChart>
      <c:catAx>
        <c:axId val="28572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32136"/>
        <c:crosses val="autoZero"/>
        <c:auto val="1"/>
        <c:lblAlgn val="ctr"/>
        <c:lblOffset val="100"/>
        <c:noMultiLvlLbl val="0"/>
      </c:catAx>
      <c:valAx>
        <c:axId val="28573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2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684E9-DE3A-4F25-A85D-A06E8EDD3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441F8B-7E7A-476B-B434-13B22D01B7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5670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52F1A-458E-407D-8536-5632A5D34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4AF06-C928-49AE-95D4-67E5CA549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591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2017-11-03T19:29:11Z</dcterms:created>
  <dcterms:modified xsi:type="dcterms:W3CDTF">2017-11-03T19:29:15Z</dcterms:modified>
</cp:coreProperties>
</file>