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4954</c:v>
                </c:pt>
                <c:pt idx="1">
                  <c:v>7802</c:v>
                </c:pt>
                <c:pt idx="2">
                  <c:v>4856</c:v>
                </c:pt>
                <c:pt idx="3">
                  <c:v>6742</c:v>
                </c:pt>
                <c:pt idx="4">
                  <c:v>4273</c:v>
                </c:pt>
                <c:pt idx="5">
                  <c:v>1953</c:v>
                </c:pt>
                <c:pt idx="6">
                  <c:v>3149</c:v>
                </c:pt>
                <c:pt idx="7">
                  <c:v>5574</c:v>
                </c:pt>
                <c:pt idx="8">
                  <c:v>6041</c:v>
                </c:pt>
                <c:pt idx="9">
                  <c:v>3974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12-4ED4-8CA5-FAD1450C00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2117</c:v>
                </c:pt>
                <c:pt idx="1">
                  <c:v>290</c:v>
                </c:pt>
                <c:pt idx="2">
                  <c:v>404</c:v>
                </c:pt>
                <c:pt idx="3">
                  <c:v>71</c:v>
                </c:pt>
                <c:pt idx="4">
                  <c:v>378</c:v>
                </c:pt>
                <c:pt idx="5">
                  <c:v>185</c:v>
                </c:pt>
                <c:pt idx="6">
                  <c:v>4705</c:v>
                </c:pt>
                <c:pt idx="7">
                  <c:v>80</c:v>
                </c:pt>
                <c:pt idx="8">
                  <c:v>106</c:v>
                </c:pt>
                <c:pt idx="9">
                  <c:v>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12-4ED4-8CA5-FAD1450C00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98</c:v>
                </c:pt>
                <c:pt idx="1">
                  <c:v>99</c:v>
                </c:pt>
                <c:pt idx="2">
                  <c:v>62</c:v>
                </c:pt>
                <c:pt idx="3">
                  <c:v>41</c:v>
                </c:pt>
                <c:pt idx="4">
                  <c:v>50</c:v>
                </c:pt>
                <c:pt idx="5">
                  <c:v>86</c:v>
                </c:pt>
                <c:pt idx="6">
                  <c:v>52</c:v>
                </c:pt>
                <c:pt idx="7">
                  <c:v>53</c:v>
                </c:pt>
                <c:pt idx="8">
                  <c:v>45</c:v>
                </c:pt>
                <c:pt idx="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12-4ED4-8CA5-FAD1450C00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4743</c:v>
                </c:pt>
                <c:pt idx="1">
                  <c:v>1112</c:v>
                </c:pt>
                <c:pt idx="2">
                  <c:v>607</c:v>
                </c:pt>
                <c:pt idx="3">
                  <c:v>862</c:v>
                </c:pt>
                <c:pt idx="4">
                  <c:v>1431</c:v>
                </c:pt>
                <c:pt idx="5">
                  <c:v>292</c:v>
                </c:pt>
                <c:pt idx="6">
                  <c:v>594</c:v>
                </c:pt>
                <c:pt idx="7">
                  <c:v>140</c:v>
                </c:pt>
                <c:pt idx="8">
                  <c:v>508</c:v>
                </c:pt>
                <c:pt idx="9">
                  <c:v>1097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B12-4ED4-8CA5-FAD1450C0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43576"/>
        <c:axId val="289043248"/>
      </c:lineChart>
      <c:dateAx>
        <c:axId val="289043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43248"/>
        <c:crosses val="autoZero"/>
        <c:auto val="1"/>
        <c:lblOffset val="100"/>
        <c:baseTimeUnit val="months"/>
      </c:dateAx>
      <c:valAx>
        <c:axId val="28904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4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B6EA0-F13D-4692-89FE-27A21F5F4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5DA14B-79D0-45DA-ADD4-C2134720EE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1755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440DF-078F-468F-BCFA-1B3500B10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0E940-F2FB-4B96-82B4-DB9B4828A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5302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2017-11-03T19:28:34Z</dcterms:created>
  <dcterms:modified xsi:type="dcterms:W3CDTF">2017-11-03T19:28:39Z</dcterms:modified>
</cp:coreProperties>
</file>