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0C8B-4BE1-96C0-3F50B250C48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0C8B-4BE1-96C0-3F50B250C48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0C8B-4BE1-96C0-3F50B250C48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0C8B-4BE1-96C0-3F50B250C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04552"/>
        <c:axId val="288702256"/>
      </c:lineChart>
      <c:catAx>
        <c:axId val="28870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2256"/>
        <c:crosses val="autoZero"/>
        <c:auto val="1"/>
        <c:lblAlgn val="ctr"/>
        <c:lblOffset val="100"/>
        <c:noMultiLvlLbl val="0"/>
      </c:catAx>
      <c:valAx>
        <c:axId val="28870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1AEE7-3E9C-41EE-A1AE-984973F60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5D219C-C42E-4ABD-9EAB-AB42B5D2F5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0795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D7A8F-B180-4C90-AF5D-F7D6E1236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B8CF-BBD2-49BF-AE94-157228456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0662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2017-11-03T19:22:47Z</dcterms:created>
  <dcterms:modified xsi:type="dcterms:W3CDTF">2017-11-03T19:22:50Z</dcterms:modified>
</cp:coreProperties>
</file>