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331611</c:v>
                </c:pt>
                <c:pt idx="1">
                  <c:v>333963</c:v>
                </c:pt>
                <c:pt idx="2">
                  <c:v>340095</c:v>
                </c:pt>
                <c:pt idx="3">
                  <c:v>346931</c:v>
                </c:pt>
                <c:pt idx="4">
                  <c:v>349162</c:v>
                </c:pt>
                <c:pt idx="5">
                  <c:v>352382</c:v>
                </c:pt>
                <c:pt idx="6">
                  <c:v>361390</c:v>
                </c:pt>
                <c:pt idx="7">
                  <c:v>366671</c:v>
                </c:pt>
                <c:pt idx="8">
                  <c:v>371268</c:v>
                </c:pt>
                <c:pt idx="9">
                  <c:v>373795</c:v>
                </c:pt>
                <c:pt idx="10">
                  <c:v>373806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D7-4963-BD7E-11C70D08D2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71652</c:v>
                </c:pt>
                <c:pt idx="1">
                  <c:v>72957</c:v>
                </c:pt>
                <c:pt idx="2">
                  <c:v>74370</c:v>
                </c:pt>
                <c:pt idx="3">
                  <c:v>74476</c:v>
                </c:pt>
                <c:pt idx="4">
                  <c:v>75464</c:v>
                </c:pt>
                <c:pt idx="5">
                  <c:v>75950</c:v>
                </c:pt>
                <c:pt idx="6">
                  <c:v>86404</c:v>
                </c:pt>
                <c:pt idx="7">
                  <c:v>86548</c:v>
                </c:pt>
                <c:pt idx="8">
                  <c:v>86537</c:v>
                </c:pt>
                <c:pt idx="9">
                  <c:v>86304</c:v>
                </c:pt>
                <c:pt idx="10">
                  <c:v>86588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D7-4963-BD7E-11C70D08D2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183258</c:v>
                </c:pt>
                <c:pt idx="1">
                  <c:v>183535</c:v>
                </c:pt>
                <c:pt idx="2">
                  <c:v>183797</c:v>
                </c:pt>
                <c:pt idx="3">
                  <c:v>184117</c:v>
                </c:pt>
                <c:pt idx="4">
                  <c:v>184444</c:v>
                </c:pt>
                <c:pt idx="5">
                  <c:v>185230</c:v>
                </c:pt>
                <c:pt idx="6">
                  <c:v>185988</c:v>
                </c:pt>
                <c:pt idx="7">
                  <c:v>186835</c:v>
                </c:pt>
                <c:pt idx="8">
                  <c:v>186919</c:v>
                </c:pt>
                <c:pt idx="9">
                  <c:v>187125</c:v>
                </c:pt>
                <c:pt idx="10">
                  <c:v>187103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D7-4963-BD7E-11C70D08D2A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98733</c:v>
                </c:pt>
                <c:pt idx="1">
                  <c:v>99606</c:v>
                </c:pt>
                <c:pt idx="2">
                  <c:v>99819</c:v>
                </c:pt>
                <c:pt idx="3">
                  <c:v>100487</c:v>
                </c:pt>
                <c:pt idx="4">
                  <c:v>100555</c:v>
                </c:pt>
                <c:pt idx="5">
                  <c:v>101154</c:v>
                </c:pt>
                <c:pt idx="6">
                  <c:v>101706</c:v>
                </c:pt>
                <c:pt idx="7">
                  <c:v>103077</c:v>
                </c:pt>
                <c:pt idx="8">
                  <c:v>103644</c:v>
                </c:pt>
                <c:pt idx="9">
                  <c:v>105090</c:v>
                </c:pt>
                <c:pt idx="10">
                  <c:v>105040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3D7-4963-BD7E-11C70D08D2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68632"/>
        <c:axId val="291068960"/>
      </c:lineChart>
      <c:dateAx>
        <c:axId val="291068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68960"/>
        <c:crosses val="autoZero"/>
        <c:auto val="1"/>
        <c:lblOffset val="100"/>
        <c:baseTimeUnit val="months"/>
      </c:dateAx>
      <c:valAx>
        <c:axId val="29106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6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01D21-D44E-41E0-B8F0-89BBE8F2D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37491F-9D32-4B08-9A83-049F37F975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5248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61EEC-AE04-496C-B494-298A8E45A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B563B-87E5-422A-9DE9-A2D499FFD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830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2017-11-03T19:17:34Z</dcterms:created>
  <dcterms:modified xsi:type="dcterms:W3CDTF">2017-11-03T19:17:37Z</dcterms:modified>
</cp:coreProperties>
</file>