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373795</c:v>
                </c:pt>
                <c:pt idx="1">
                  <c:v>373806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3-4D84-A0E0-9C7EA8C907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86304</c:v>
                </c:pt>
                <c:pt idx="1">
                  <c:v>86588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D3-4D84-A0E0-9C7EA8C907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187125</c:v>
                </c:pt>
                <c:pt idx="1">
                  <c:v>187103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D3-4D84-A0E0-9C7EA8C907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105090</c:v>
                </c:pt>
                <c:pt idx="1">
                  <c:v>105040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D3-4D84-A0E0-9C7EA8C90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46008"/>
        <c:axId val="287047976"/>
      </c:lineChart>
      <c:dateAx>
        <c:axId val="287046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47976"/>
        <c:crosses val="autoZero"/>
        <c:auto val="1"/>
        <c:lblOffset val="100"/>
        <c:baseTimeUnit val="months"/>
      </c:dateAx>
      <c:valAx>
        <c:axId val="28704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4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1FD81-C2A5-4263-8BCD-C24311BA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5C3BC-551E-4B5E-ABAF-CA7852406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3640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2734F-4F3B-4FB3-804F-406FA17FE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BAB0D-AF3D-4BB5-93E3-7B29932A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80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2017-11-03T19:08:25Z</dcterms:created>
  <dcterms:modified xsi:type="dcterms:W3CDTF">2017-11-03T19:08:28Z</dcterms:modified>
</cp:coreProperties>
</file>