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smooth val="0"/>
          <c:extLst>
            <c:ext xmlns:c16="http://schemas.microsoft.com/office/drawing/2014/chart" uri="{C3380CC4-5D6E-409C-BE32-E72D297353CC}">
              <c16:uniqueId val="{00000000-9297-474A-8A48-8FF1BD78616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smooth val="0"/>
          <c:extLst>
            <c:ext xmlns:c16="http://schemas.microsoft.com/office/drawing/2014/chart" uri="{C3380CC4-5D6E-409C-BE32-E72D297353CC}">
              <c16:uniqueId val="{00000001-9297-474A-8A48-8FF1BD78616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smooth val="0"/>
          <c:extLst>
            <c:ext xmlns:c16="http://schemas.microsoft.com/office/drawing/2014/chart" uri="{C3380CC4-5D6E-409C-BE32-E72D297353CC}">
              <c16:uniqueId val="{00000002-9297-474A-8A48-8FF1BD78616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Sheet1!$E$2:$E$3</c:f>
            </c:numRef>
          </c:val>
          <c:smooth val="0"/>
          <c:extLst>
            <c:ext xmlns:c16="http://schemas.microsoft.com/office/drawing/2014/chart" uri="{C3380CC4-5D6E-409C-BE32-E72D297353CC}">
              <c16:uniqueId val="{00000003-9297-474A-8A48-8FF1BD7861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340728"/>
        <c:axId val="288336792"/>
      </c:lineChart>
      <c:catAx>
        <c:axId val="288340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36792"/>
        <c:crosses val="autoZero"/>
        <c:auto val="1"/>
        <c:lblAlgn val="ctr"/>
        <c:lblOffset val="100"/>
        <c:noMultiLvlLbl val="0"/>
      </c:catAx>
      <c:valAx>
        <c:axId val="288336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40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2AE95-F193-4CD5-BDC6-95C91A9B6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473B8E-BCD8-46FE-AFD0-4DD8C4549A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11746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BCAE7-B5E8-447D-A9C6-A3E20EC4A9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E3143-5FAE-42AA-9316-B6C0A663E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4581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2017-11-03T19:07:24Z</dcterms:created>
  <dcterms:modified xsi:type="dcterms:W3CDTF">2017-11-03T19:07:27Z</dcterms:modified>
</cp:coreProperties>
</file>