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43009</c:v>
                </c:pt>
                <c:pt idx="1">
                  <c:v>43040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373795</c:v>
                </c:pt>
                <c:pt idx="1">
                  <c:v>373806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E0-4062-9A51-53BC0BC1A2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43009</c:v>
                </c:pt>
                <c:pt idx="1">
                  <c:v>43040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86304</c:v>
                </c:pt>
                <c:pt idx="1">
                  <c:v>86486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E0-4062-9A51-53BC0BC1A2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43009</c:v>
                </c:pt>
                <c:pt idx="1">
                  <c:v>43040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187125</c:v>
                </c:pt>
                <c:pt idx="1">
                  <c:v>187100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E0-4062-9A51-53BC0BC1A2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43009</c:v>
                </c:pt>
                <c:pt idx="1">
                  <c:v>43040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105090</c:v>
                </c:pt>
                <c:pt idx="1">
                  <c:v>105040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3E0-4062-9A51-53BC0BC1A2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639368"/>
        <c:axId val="244637728"/>
      </c:lineChart>
      <c:dateAx>
        <c:axId val="244639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37728"/>
        <c:crosses val="autoZero"/>
        <c:auto val="1"/>
        <c:lblOffset val="100"/>
        <c:baseTimeUnit val="months"/>
      </c:dateAx>
      <c:valAx>
        <c:axId val="24463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3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D4E8C-2052-4F86-AA6B-005968266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62A5CF-C454-48D6-93E5-8005A9B983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2438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5D7D1-F1EB-4479-9F15-1B3B3139B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4EC22-0E95-4548-8F16-D6E6FEC7A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0385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2017-11-03T15:14:01Z</dcterms:created>
  <dcterms:modified xsi:type="dcterms:W3CDTF">2017-11-03T15:14:10Z</dcterms:modified>
</cp:coreProperties>
</file>