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DAE9A-DCE1-4852-AEAD-DC2D343B1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04078-2618-4029-9EF5-DB13C44AC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718382"/>
              </p:ext>
            </p:extLst>
          </p:nvPr>
        </p:nvGraphicFramePr>
        <p:xfrm>
          <a:off x="457200" y="1731963"/>
          <a:ext cx="8229600" cy="162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233206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30464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43119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4849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8471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76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whiskyrocksjordan (Whisky Rocks) - 2017-10-31 16:26:44</a:t>
                      </a:r>
                      <a:r>
                        <a:rPr lang="en-US" sz="1000"/>
                        <a:t>
Halloween's a great time for a good scare.
As long as it doesn't involve running out of Jameson.
#HappyHalloween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7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whiskyrocksjordan (Whisky Rocks) - 2017-10-31 12:29:11</a:t>
                      </a:r>
                      <a:r>
                        <a:rPr lang="en-US" sz="1000"/>
                        <a:t>
Forget party tricks, making the classics right is a far more desirable skill.
#ChivasSour #Chivas18 #lemon #eggwhite #sugar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294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9F164-1D93-4FB1-98C5-0387D3829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10/31/2017 - 11/02/2017</a:t>
            </a:r>
          </a:p>
        </p:txBody>
      </p:sp>
    </p:spTree>
    <p:extLst>
      <p:ext uri="{BB962C8B-B14F-4D97-AF65-F5344CB8AC3E}">
        <p14:creationId xmlns:p14="http://schemas.microsoft.com/office/powerpoint/2010/main" val="3090152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</dc:title>
  <dc:creator>Administrator</dc:creator>
  <cp:lastModifiedBy>Administrator</cp:lastModifiedBy>
  <cp:revision>1</cp:revision>
  <dcterms:created xsi:type="dcterms:W3CDTF">2017-11-02T16:08:30Z</dcterms:created>
  <dcterms:modified xsi:type="dcterms:W3CDTF">2017-11-02T16:08:35Z</dcterms:modified>
</cp:coreProperties>
</file>