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  <c:pt idx="7">
                  <c:v>104618</c:v>
                </c:pt>
                <c:pt idx="8">
                  <c:v>108814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2-49C1-8105-3E75DB3D9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36712"/>
        <c:axId val="244877912"/>
      </c:lineChart>
      <c:dateAx>
        <c:axId val="1843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77912"/>
        <c:crosses val="autoZero"/>
        <c:auto val="1"/>
        <c:lblOffset val="100"/>
        <c:baseTimeUnit val="months"/>
      </c:dateAx>
      <c:valAx>
        <c:axId val="24487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580A-538C-448F-9A19-89116022A2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 Total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E2EDCE-0616-4E17-819E-F052263EBD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626450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D7776-64D3-44BC-974D-D16A2FE45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71B92D-F696-4825-A08F-2ACA3FA412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24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875DB-C30B-43A9-B8C7-E285C2A8E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0924E-AED0-4CCF-B39D-28D9903B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529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Followers Total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2017-10-03T13:17:00Z</dcterms:created>
  <dcterms:modified xsi:type="dcterms:W3CDTF">2017-10-03T13:17:03Z</dcterms:modified>
</cp:coreProperties>
</file>