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2523</c:v>
                </c:pt>
                <c:pt idx="1">
                  <c:v>2586</c:v>
                </c:pt>
                <c:pt idx="2">
                  <c:v>2867</c:v>
                </c:pt>
                <c:pt idx="3">
                  <c:v>2462</c:v>
                </c:pt>
                <c:pt idx="4">
                  <c:v>2532</c:v>
                </c:pt>
                <c:pt idx="5">
                  <c:v>3294</c:v>
                </c:pt>
                <c:pt idx="6">
                  <c:v>3510</c:v>
                </c:pt>
                <c:pt idx="7">
                  <c:v>5263</c:v>
                </c:pt>
                <c:pt idx="8">
                  <c:v>4196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E9-4A25-8175-B8E05758C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68592"/>
        <c:axId val="233713632"/>
      </c:lineChart>
      <c:dateAx>
        <c:axId val="23886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13632"/>
        <c:crosses val="autoZero"/>
        <c:auto val="1"/>
        <c:lblOffset val="100"/>
        <c:baseTimeUnit val="months"/>
      </c:dateAx>
      <c:valAx>
        <c:axId val="23371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6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6FFD-8C1A-42C6-AA4B-6A81277F21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277D5-5163-4C8C-81DB-D20C90DCD1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78964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CF2E-AD4A-48AF-9D4F-A1EBE75B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9ED7D6-3F0C-4CDB-9FD6-C3410765C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221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C96CC-F5F1-4902-9B56-9511870F6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D1A02-DBA1-4F3A-B740-A1CCE8879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13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Followers Change</vt:lpstr>
      <vt:lpstr>Instagram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</dc:title>
  <dc:creator>Administrator</dc:creator>
  <cp:lastModifiedBy>Administrator</cp:lastModifiedBy>
  <cp:revision>1</cp:revision>
  <dcterms:created xsi:type="dcterms:W3CDTF">2017-10-03T13:12:03Z</dcterms:created>
  <dcterms:modified xsi:type="dcterms:W3CDTF">2017-10-03T13:12:06Z</dcterms:modified>
</cp:coreProperties>
</file>