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DC-46B9-A433-ABC0D9FC7C1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8</c:v>
                </c:pt>
                <c:pt idx="1">
                  <c:v>8</c:v>
                </c:pt>
                <c:pt idx="2">
                  <c:v>27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DC-46B9-A433-ABC0D9FC7C1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McDonald's Jordan</c:v>
                </c:pt>
                <c:pt idx="1">
                  <c:v>Burger King - Jordan</c:v>
                </c:pt>
                <c:pt idx="2">
                  <c:v>Buffalo Wings &amp; Rings - Jordan</c:v>
                </c:pt>
                <c:pt idx="3">
                  <c:v>99 grill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0</c:v>
                </c:pt>
                <c:pt idx="2">
                  <c:v>8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DC-46B9-A433-ABC0D9FC7C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632960"/>
        <c:axId val="163357328"/>
      </c:barChart>
      <c:catAx>
        <c:axId val="240632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357328"/>
        <c:crosses val="autoZero"/>
        <c:auto val="1"/>
        <c:lblAlgn val="ctr"/>
        <c:lblOffset val="100"/>
        <c:noMultiLvlLbl val="0"/>
      </c:catAx>
      <c:valAx>
        <c:axId val="163357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32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E012E7-111B-41A5-96D1-31654F0622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Post Type Distribution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B3532-688A-47B4-80DC-EC5F526238A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FP7</a:t>
            </a:r>
          </a:p>
        </p:txBody>
      </p:sp>
    </p:spTree>
    <p:extLst>
      <p:ext uri="{BB962C8B-B14F-4D97-AF65-F5344CB8AC3E}">
        <p14:creationId xmlns:p14="http://schemas.microsoft.com/office/powerpoint/2010/main" val="2809169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CCE9F-5745-4751-94EF-A95BA4A6D9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AF18A8-1DA9-4030-AEA8-69592DA74F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96850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9CD0A-A147-48FA-A1CF-D9C42BF626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F5A2EF-7777-4A12-8AE7-D308580D8A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26551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Post Type Distribution</vt:lpstr>
      <vt:lpstr>Facebook Post Type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 Type Distribution</dc:title>
  <dc:creator>Administrator</dc:creator>
  <cp:lastModifiedBy>Administrator</cp:lastModifiedBy>
  <cp:revision>1</cp:revision>
  <dcterms:created xsi:type="dcterms:W3CDTF">2017-10-02T14:00:54Z</dcterms:created>
  <dcterms:modified xsi:type="dcterms:W3CDTF">2017-10-02T14:00:57Z</dcterms:modified>
</cp:coreProperties>
</file>