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14</c:v>
                </c:pt>
                <c:pt idx="1">
                  <c:v>14</c:v>
                </c:pt>
                <c:pt idx="2">
                  <c:v>20</c:v>
                </c:pt>
                <c:pt idx="3">
                  <c:v>18</c:v>
                </c:pt>
                <c:pt idx="4">
                  <c:v>23</c:v>
                </c:pt>
                <c:pt idx="5">
                  <c:v>16</c:v>
                </c:pt>
                <c:pt idx="6">
                  <c:v>11</c:v>
                </c:pt>
                <c:pt idx="7">
                  <c:v>9</c:v>
                </c:pt>
                <c:pt idx="8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04-4EE6-82B3-0DA5A4F6A8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1709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7</c:v>
                </c:pt>
                <c:pt idx="5">
                  <c:v>1</c:v>
                </c:pt>
                <c:pt idx="6">
                  <c:v>37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04-4EE6-82B3-0DA5A4F6A82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Sheet1!$D$2:$D$10</c:f>
              <c:numCache>
                <c:formatCode>General</c:formatCode>
                <c:ptCount val="9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04-4EE6-82B3-0DA5A4F6A82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</c:f>
              <c:numCache>
                <c:formatCode>m/d/yyyy</c:formatCode>
                <c:ptCount val="9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</c:numCache>
            </c:numRef>
          </c:cat>
          <c:val>
            <c:numRef>
              <c:f>Sheet1!$E$2:$E$10</c:f>
              <c:numCache>
                <c:formatCode>General</c:formatCode>
                <c:ptCount val="9"/>
                <c:pt idx="0">
                  <c:v>12</c:v>
                </c:pt>
                <c:pt idx="1">
                  <c:v>30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5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04-4EE6-82B3-0DA5A4F6A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902800"/>
        <c:axId val="235903456"/>
      </c:lineChart>
      <c:dateAx>
        <c:axId val="235902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03456"/>
        <c:crosses val="autoZero"/>
        <c:auto val="1"/>
        <c:lblOffset val="100"/>
        <c:baseTimeUnit val="months"/>
      </c:dateAx>
      <c:valAx>
        <c:axId val="23590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90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AA054-E859-43FA-8044-9C1C1E4947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Average Shares Per Post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40EE23-18C5-49B0-8401-9A04F9E92B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4198433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44A13-65EC-4053-B264-362C63DD0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49618B-CA10-42A1-93F9-6830A3E047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58470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1B94D-2018-4790-A1A1-BC2C66A5C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6902DB-2827-4DE7-AC0C-43D6DFC0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0192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Average Shares Per Post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Shares Per Post</dc:title>
  <dc:creator>Administrator</dc:creator>
  <cp:lastModifiedBy>Administrator</cp:lastModifiedBy>
  <cp:revision>1</cp:revision>
  <dcterms:created xsi:type="dcterms:W3CDTF">2017-10-02T13:58:13Z</dcterms:created>
  <dcterms:modified xsi:type="dcterms:W3CDTF">2017-10-02T13:58:16Z</dcterms:modified>
</cp:coreProperties>
</file>