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421</c:v>
                </c:pt>
                <c:pt idx="4">
                  <c:v>1026</c:v>
                </c:pt>
                <c:pt idx="5">
                  <c:v>885</c:v>
                </c:pt>
                <c:pt idx="6">
                  <c:v>189</c:v>
                </c:pt>
                <c:pt idx="7">
                  <c:v>913</c:v>
                </c:pt>
                <c:pt idx="8">
                  <c:v>1093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9F-4160-B6DF-9D71A1F27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652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980</c:v>
                </c:pt>
                <c:pt idx="7">
                  <c:v>12</c:v>
                </c:pt>
                <c:pt idx="8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9F-4160-B6DF-9D71A1F27D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11</c:v>
                </c:pt>
                <c:pt idx="7">
                  <c:v>46</c:v>
                </c:pt>
                <c:pt idx="8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9F-4160-B6DF-9D71A1F27D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955</c:v>
                </c:pt>
                <c:pt idx="1">
                  <c:v>287</c:v>
                </c:pt>
                <c:pt idx="2">
                  <c:v>69</c:v>
                </c:pt>
                <c:pt idx="3">
                  <c:v>68</c:v>
                </c:pt>
                <c:pt idx="4">
                  <c:v>79</c:v>
                </c:pt>
                <c:pt idx="5">
                  <c:v>264</c:v>
                </c:pt>
                <c:pt idx="6">
                  <c:v>191</c:v>
                </c:pt>
                <c:pt idx="7">
                  <c:v>132</c:v>
                </c:pt>
                <c:pt idx="8">
                  <c:v>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9F-4160-B6DF-9D71A1F27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88304"/>
        <c:axId val="251430336"/>
      </c:lineChart>
      <c:dateAx>
        <c:axId val="24658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30336"/>
        <c:crosses val="autoZero"/>
        <c:auto val="1"/>
        <c:lblOffset val="100"/>
        <c:baseTimeUnit val="months"/>
      </c:dateAx>
      <c:valAx>
        <c:axId val="25143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8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BEEA-9C06-4842-9A5C-08F9DE656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066F66-A17A-4F00-B3F1-B7BCA0675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620820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B233-4B5B-4751-84C6-E23506F9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4D116-4320-4C2C-BE4C-C8C8FF23E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778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EC691-BD1B-403B-9835-61768091F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87D02-141A-4B9A-AAF9-AE51E39A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30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Average Comments Per Post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2017-10-02T13:55:33Z</dcterms:created>
  <dcterms:modified xsi:type="dcterms:W3CDTF">2017-10-02T13:55:36Z</dcterms:modified>
</cp:coreProperties>
</file>