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5231</c:v>
                </c:pt>
                <c:pt idx="1">
                  <c:v>8270</c:v>
                </c:pt>
                <c:pt idx="2">
                  <c:v>5152</c:v>
                </c:pt>
                <c:pt idx="3">
                  <c:v>7182</c:v>
                </c:pt>
                <c:pt idx="4">
                  <c:v>5325</c:v>
                </c:pt>
                <c:pt idx="5">
                  <c:v>2856</c:v>
                </c:pt>
                <c:pt idx="6">
                  <c:v>3352</c:v>
                </c:pt>
                <c:pt idx="7">
                  <c:v>6504</c:v>
                </c:pt>
                <c:pt idx="8">
                  <c:v>6859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C-4027-B806-8E564DC751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4528</c:v>
                </c:pt>
                <c:pt idx="1">
                  <c:v>356</c:v>
                </c:pt>
                <c:pt idx="2">
                  <c:v>439</c:v>
                </c:pt>
                <c:pt idx="3">
                  <c:v>80</c:v>
                </c:pt>
                <c:pt idx="4">
                  <c:v>447</c:v>
                </c:pt>
                <c:pt idx="5">
                  <c:v>213</c:v>
                </c:pt>
                <c:pt idx="6">
                  <c:v>5724</c:v>
                </c:pt>
                <c:pt idx="7">
                  <c:v>94</c:v>
                </c:pt>
                <c:pt idx="8">
                  <c:v>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C-4027-B806-8E564DC751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  <c:pt idx="8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DC-4027-B806-8E564DC751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5839</c:v>
                </c:pt>
                <c:pt idx="1">
                  <c:v>1446</c:v>
                </c:pt>
                <c:pt idx="2">
                  <c:v>681</c:v>
                </c:pt>
                <c:pt idx="3">
                  <c:v>936</c:v>
                </c:pt>
                <c:pt idx="4">
                  <c:v>1516</c:v>
                </c:pt>
                <c:pt idx="5">
                  <c:v>560</c:v>
                </c:pt>
                <c:pt idx="6">
                  <c:v>788</c:v>
                </c:pt>
                <c:pt idx="7">
                  <c:v>270</c:v>
                </c:pt>
                <c:pt idx="8">
                  <c:v>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DC-4027-B806-8E564DC75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23264"/>
        <c:axId val="162808360"/>
      </c:lineChart>
      <c:dateAx>
        <c:axId val="23562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08360"/>
        <c:crosses val="autoZero"/>
        <c:auto val="1"/>
        <c:lblOffset val="100"/>
        <c:baseTimeUnit val="months"/>
      </c:dateAx>
      <c:valAx>
        <c:axId val="16280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2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B0EF-4FD9-4871-8BFD-A9BDE38E5C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501EB-6938-4CF2-B621-3CAA967ABE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46470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90A7A-0A79-416C-AAE6-DAD4603A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A2F29-2252-4E5E-BBD7-DD297812D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494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F7776-4421-422F-B09B-85BE65A96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FD9FA-C8ED-4CEE-84D9-4AA0F2CCA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58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Average Interactions Per Post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2017-10-02T13:47:02Z</dcterms:created>
  <dcterms:modified xsi:type="dcterms:W3CDTF">2017-10-02T13:47:05Z</dcterms:modified>
</cp:coreProperties>
</file>