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4954</c:v>
                </c:pt>
                <c:pt idx="1">
                  <c:v>7802</c:v>
                </c:pt>
                <c:pt idx="2">
                  <c:v>4856</c:v>
                </c:pt>
                <c:pt idx="3">
                  <c:v>6743</c:v>
                </c:pt>
                <c:pt idx="4">
                  <c:v>4276</c:v>
                </c:pt>
                <c:pt idx="5">
                  <c:v>1954</c:v>
                </c:pt>
                <c:pt idx="6">
                  <c:v>3150</c:v>
                </c:pt>
                <c:pt idx="7">
                  <c:v>5581</c:v>
                </c:pt>
                <c:pt idx="8">
                  <c:v>5743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8F-47DD-800D-288F06F9A4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2166</c:v>
                </c:pt>
                <c:pt idx="1">
                  <c:v>291</c:v>
                </c:pt>
                <c:pt idx="2">
                  <c:v>405</c:v>
                </c:pt>
                <c:pt idx="3">
                  <c:v>71</c:v>
                </c:pt>
                <c:pt idx="4">
                  <c:v>378</c:v>
                </c:pt>
                <c:pt idx="5">
                  <c:v>185</c:v>
                </c:pt>
                <c:pt idx="6">
                  <c:v>4706</c:v>
                </c:pt>
                <c:pt idx="7">
                  <c:v>81</c:v>
                </c:pt>
                <c:pt idx="8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8F-47DD-800D-288F06F9A4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98</c:v>
                </c:pt>
                <c:pt idx="1">
                  <c:v>99</c:v>
                </c:pt>
                <c:pt idx="2">
                  <c:v>62</c:v>
                </c:pt>
                <c:pt idx="3">
                  <c:v>41</c:v>
                </c:pt>
                <c:pt idx="4">
                  <c:v>50</c:v>
                </c:pt>
                <c:pt idx="5">
                  <c:v>86</c:v>
                </c:pt>
                <c:pt idx="6">
                  <c:v>52</c:v>
                </c:pt>
                <c:pt idx="7">
                  <c:v>52</c:v>
                </c:pt>
                <c:pt idx="8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8F-47DD-800D-288F06F9A4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4872</c:v>
                </c:pt>
                <c:pt idx="1">
                  <c:v>1128</c:v>
                </c:pt>
                <c:pt idx="2">
                  <c:v>610</c:v>
                </c:pt>
                <c:pt idx="3">
                  <c:v>865</c:v>
                </c:pt>
                <c:pt idx="4">
                  <c:v>1435</c:v>
                </c:pt>
                <c:pt idx="5">
                  <c:v>291</c:v>
                </c:pt>
                <c:pt idx="6">
                  <c:v>594</c:v>
                </c:pt>
                <c:pt idx="7">
                  <c:v>136</c:v>
                </c:pt>
                <c:pt idx="8">
                  <c:v>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8F-47DD-800D-288F06F9A4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570736"/>
        <c:axId val="249572704"/>
      </c:lineChart>
      <c:dateAx>
        <c:axId val="24957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72704"/>
        <c:crosses val="autoZero"/>
        <c:auto val="1"/>
        <c:lblOffset val="100"/>
        <c:baseTimeUnit val="months"/>
      </c:dateAx>
      <c:valAx>
        <c:axId val="24957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7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7A379-4706-4650-9A7E-EE37541E0D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Average Reactions Per Post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3BFC7E-7549-482B-B61E-A06339F805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1322951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06175-C78F-4800-B754-6B6850216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63B009-7792-42D1-922E-13B093A0A5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9836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12D7F-EC07-436F-8D14-55B21D000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185F2-95EF-4DF0-AFD8-F0034C24D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9678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Average Reactions Per Post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Reactions Per Post</dc:title>
  <dc:creator>Administrator</dc:creator>
  <cp:lastModifiedBy>Administrator</cp:lastModifiedBy>
  <cp:revision>1</cp:revision>
  <dcterms:created xsi:type="dcterms:W3CDTF">2017-10-02T13:46:50Z</dcterms:created>
  <dcterms:modified xsi:type="dcterms:W3CDTF">2017-10-02T13:46:54Z</dcterms:modified>
</cp:coreProperties>
</file>