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McDonald's Jordan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Sheet1!$A$2:$A$10</c:f>
              <c:numCache>
                <c:formatCode>m/d/yyyy</c:formatCode>
                <c:ptCount val="9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</c:numCache>
            </c:numRef>
          </c:cat>
          <c:val>
            <c:numRef>
              <c:f>Sheet1!$B$2:$B$10</c:f>
              <c:numCache>
                <c:formatCode>General</c:formatCode>
                <c:ptCount val="9"/>
                <c:pt idx="0">
                  <c:v>331611</c:v>
                </c:pt>
                <c:pt idx="1">
                  <c:v>333963</c:v>
                </c:pt>
                <c:pt idx="2">
                  <c:v>340095</c:v>
                </c:pt>
                <c:pt idx="3">
                  <c:v>346931</c:v>
                </c:pt>
                <c:pt idx="4">
                  <c:v>349162</c:v>
                </c:pt>
                <c:pt idx="5">
                  <c:v>352382</c:v>
                </c:pt>
                <c:pt idx="6">
                  <c:v>361390</c:v>
                </c:pt>
                <c:pt idx="7">
                  <c:v>366671</c:v>
                </c:pt>
                <c:pt idx="8">
                  <c:v>371268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CEC-43D6-A9D3-AA911FD3157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Burger King - Jordan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Sheet1!$A$2:$A$10</c:f>
              <c:numCache>
                <c:formatCode>m/d/yyyy</c:formatCode>
                <c:ptCount val="9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</c:numCache>
            </c:numRef>
          </c:cat>
          <c:val>
            <c:numRef>
              <c:f>Sheet1!$C$2:$C$10</c:f>
              <c:numCache>
                <c:formatCode>General</c:formatCode>
                <c:ptCount val="9"/>
                <c:pt idx="0">
                  <c:v>71652</c:v>
                </c:pt>
                <c:pt idx="1">
                  <c:v>72957</c:v>
                </c:pt>
                <c:pt idx="2">
                  <c:v>74370</c:v>
                </c:pt>
                <c:pt idx="3">
                  <c:v>74476</c:v>
                </c:pt>
                <c:pt idx="4">
                  <c:v>75464</c:v>
                </c:pt>
                <c:pt idx="5">
                  <c:v>75950</c:v>
                </c:pt>
                <c:pt idx="6">
                  <c:v>86404</c:v>
                </c:pt>
                <c:pt idx="7">
                  <c:v>86548</c:v>
                </c:pt>
                <c:pt idx="8">
                  <c:v>86537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CEC-43D6-A9D3-AA911FD3157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Buffalo Wings &amp; Rings - Jordan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Sheet1!$A$2:$A$10</c:f>
              <c:numCache>
                <c:formatCode>m/d/yyyy</c:formatCode>
                <c:ptCount val="9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</c:numCache>
            </c:numRef>
          </c:cat>
          <c:val>
            <c:numRef>
              <c:f>Sheet1!$D$2:$D$10</c:f>
              <c:numCache>
                <c:formatCode>General</c:formatCode>
                <c:ptCount val="9"/>
                <c:pt idx="0">
                  <c:v>183258</c:v>
                </c:pt>
                <c:pt idx="1">
                  <c:v>183535</c:v>
                </c:pt>
                <c:pt idx="2">
                  <c:v>183797</c:v>
                </c:pt>
                <c:pt idx="3">
                  <c:v>184117</c:v>
                </c:pt>
                <c:pt idx="4">
                  <c:v>184444</c:v>
                </c:pt>
                <c:pt idx="5">
                  <c:v>185230</c:v>
                </c:pt>
                <c:pt idx="6">
                  <c:v>185988</c:v>
                </c:pt>
                <c:pt idx="7">
                  <c:v>186835</c:v>
                </c:pt>
                <c:pt idx="8">
                  <c:v>186919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CEC-43D6-A9D3-AA911FD3157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99 grill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Sheet1!$A$2:$A$10</c:f>
              <c:numCache>
                <c:formatCode>m/d/yyyy</c:formatCode>
                <c:ptCount val="9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</c:numCache>
            </c:numRef>
          </c:cat>
          <c:val>
            <c:numRef>
              <c:f>Sheet1!$E$2:$E$10</c:f>
              <c:numCache>
                <c:formatCode>General</c:formatCode>
                <c:ptCount val="9"/>
                <c:pt idx="0">
                  <c:v>98733</c:v>
                </c:pt>
                <c:pt idx="1">
                  <c:v>99606</c:v>
                </c:pt>
                <c:pt idx="2">
                  <c:v>99819</c:v>
                </c:pt>
                <c:pt idx="3">
                  <c:v>100487</c:v>
                </c:pt>
                <c:pt idx="4">
                  <c:v>100555</c:v>
                </c:pt>
                <c:pt idx="5">
                  <c:v>101154</c:v>
                </c:pt>
                <c:pt idx="6">
                  <c:v>101706</c:v>
                </c:pt>
                <c:pt idx="7">
                  <c:v>103077</c:v>
                </c:pt>
                <c:pt idx="8">
                  <c:v>103644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CEC-43D6-A9D3-AA911FD315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2863536"/>
        <c:axId val="248336640"/>
      </c:lineChart>
      <c:dateAx>
        <c:axId val="2528635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336640"/>
        <c:crosses val="autoZero"/>
        <c:auto val="1"/>
        <c:lblOffset val="100"/>
        <c:baseTimeUnit val="months"/>
      </c:dateAx>
      <c:valAx>
        <c:axId val="248336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863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16132-A664-4789-8040-63760B5CADF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Fans Total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E20C3C4-1410-4290-8EC6-E4E1B246BE4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FP7</a:t>
            </a:r>
          </a:p>
        </p:txBody>
      </p:sp>
    </p:spTree>
    <p:extLst>
      <p:ext uri="{BB962C8B-B14F-4D97-AF65-F5344CB8AC3E}">
        <p14:creationId xmlns:p14="http://schemas.microsoft.com/office/powerpoint/2010/main" val="17952283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A6BCF7-5B89-4FCB-8454-7EDB0FAE82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134BBC4-0855-42EC-A9B4-D0F3D99316E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695887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786396-8122-4CF8-A805-58EBC9435A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527199-2DD4-4701-A184-C2E2C5C00A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569380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Calibri</vt:lpstr>
      <vt:lpstr>Arial</vt:lpstr>
      <vt:lpstr>quintly_template</vt:lpstr>
      <vt:lpstr>Fans Total</vt:lpstr>
      <vt:lpstr>Facebook Fans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Fans Total</dc:title>
  <dc:creator>Administrator</dc:creator>
  <cp:lastModifiedBy>Administrator</cp:lastModifiedBy>
  <cp:revision>1</cp:revision>
  <dcterms:created xsi:type="dcterms:W3CDTF">2017-10-02T13:40:26Z</dcterms:created>
  <dcterms:modified xsi:type="dcterms:W3CDTF">2017-10-02T13:40:30Z</dcterms:modified>
</cp:coreProperties>
</file>