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F131D-4B4A-489A-BA7F-9E4E3D4B3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0A6710-0464-48D7-87AA-0544DD90ED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645255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44390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69432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63999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61533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33314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4599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98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#يا_راية_العز_اشرقي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74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#اليوم_الوطني_السعودي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31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#لك_على_كيفك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34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#صب_واى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35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#اليوم_الوطني_السعودي_٨٧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843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71293-B5BD-497A-BD32-CD25C9214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09/17/2017 - 09/24/2017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4108795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</dc:title>
  <dc:creator>Administrator</dc:creator>
  <cp:lastModifiedBy>Administrator</cp:lastModifiedBy>
  <cp:revision>1</cp:revision>
  <dcterms:created xsi:type="dcterms:W3CDTF">2017-09-26T07:21:48Z</dcterms:created>
  <dcterms:modified xsi:type="dcterms:W3CDTF">2017-09-26T07:21:56Z</dcterms:modified>
</cp:coreProperties>
</file>