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mcdonaldsjordan (McDonaldsJordan ®)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82104</c:v>
                </c:pt>
                <c:pt idx="1">
                  <c:v>84690</c:v>
                </c:pt>
                <c:pt idx="2">
                  <c:v>87557</c:v>
                </c:pt>
                <c:pt idx="3">
                  <c:v>90019</c:v>
                </c:pt>
                <c:pt idx="4">
                  <c:v>92551</c:v>
                </c:pt>
                <c:pt idx="5">
                  <c:v>95845</c:v>
                </c:pt>
                <c:pt idx="6">
                  <c:v>99355</c:v>
                </c:pt>
                <c:pt idx="7">
                  <c:v>104618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F9-4E31-A7A4-D701464AE9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838456"/>
        <c:axId val="177773168"/>
      </c:lineChart>
      <c:dateAx>
        <c:axId val="249838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773168"/>
        <c:crosses val="autoZero"/>
        <c:auto val="1"/>
        <c:lblOffset val="100"/>
        <c:baseTimeUnit val="months"/>
      </c:dateAx>
      <c:valAx>
        <c:axId val="17777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38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729EA-B4EE-4350-8025-863CBBF33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C49BBC-1F97-46B6-95A1-FBB4CA0CA8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7943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29B96-6A6B-44A0-B1D0-9F5393623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772FC-76C0-4C5A-B0C8-5AFBF1088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9980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2017-09-07T15:33:58Z</dcterms:created>
  <dcterms:modified xsi:type="dcterms:W3CDTF">2017-09-07T15:34:07Z</dcterms:modified>
</cp:coreProperties>
</file>