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7-4AB2-BFB9-0B5D2AFC74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97-4AB2-BFB9-0B5D2AFC74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20</c:v>
                </c:pt>
                <c:pt idx="2">
                  <c:v>34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97-4AB2-BFB9-0B5D2AFC74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97-4AB2-BFB9-0B5D2AFC74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97-4AB2-BFB9-0B5D2AFC7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696040"/>
        <c:axId val="241697352"/>
      </c:barChart>
      <c:catAx>
        <c:axId val="24169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97352"/>
        <c:crosses val="autoZero"/>
        <c:auto val="1"/>
        <c:lblAlgn val="ctr"/>
        <c:lblOffset val="100"/>
        <c:noMultiLvlLbl val="0"/>
      </c:catAx>
      <c:valAx>
        <c:axId val="24169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9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C7C4-2D2B-4B88-A3A9-3411CB2C7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AFFCB-B239-4DF3-9F4C-6FEBE4981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763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403BD-D147-49BF-9A05-DD1933E8C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76D96-5363-4A99-BBD4-052794CC4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977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2017-09-07T15:03:32Z</dcterms:created>
  <dcterms:modified xsi:type="dcterms:W3CDTF">2017-09-07T15:03:36Z</dcterms:modified>
</cp:coreProperties>
</file>