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DF-419D-9369-64020EE3BD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1709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DF-419D-9369-64020EE3BD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DF-419D-9369-64020EE3BD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DF-419D-9369-64020EE3B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800992"/>
        <c:axId val="231803616"/>
      </c:lineChart>
      <c:dateAx>
        <c:axId val="231800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03616"/>
        <c:crosses val="autoZero"/>
        <c:auto val="1"/>
        <c:lblOffset val="100"/>
        <c:baseTimeUnit val="months"/>
      </c:dateAx>
      <c:valAx>
        <c:axId val="23180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80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65C8-C1E5-4222-85F0-408294FF7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AE8CB-3635-4640-B049-0FADEADF8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6238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500AA-0ACC-43B1-AE1B-EA599820B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8FD99-A415-478D-9ADE-E8F655AE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361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2017-09-07T14:53:57Z</dcterms:created>
  <dcterms:modified xsi:type="dcterms:W3CDTF">2017-09-07T14:54:00Z</dcterms:modified>
</cp:coreProperties>
</file>