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C604-4788-BF73-86C5127FAAD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C604-4788-BF73-86C5127FAAD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C604-4788-BF73-86C5127FAAD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C604-4788-BF73-86C5127FA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30448"/>
        <c:axId val="238103696"/>
      </c:lineChart>
      <c:catAx>
        <c:axId val="24133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03696"/>
        <c:crosses val="autoZero"/>
        <c:auto val="1"/>
        <c:lblAlgn val="ctr"/>
        <c:lblOffset val="100"/>
        <c:noMultiLvlLbl val="0"/>
      </c:catAx>
      <c:valAx>
        <c:axId val="2381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F3FDC-A635-422F-A16B-B655A760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B7EDD-F499-484A-9AF5-53578F7EA7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505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09C-4312-45A8-9E1B-4E997F56B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1528B-1F04-4E96-A9B7-52691BC3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30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2017-09-07T14:51:50Z</dcterms:created>
  <dcterms:modified xsi:type="dcterms:W3CDTF">2017-09-07T14:51:53Z</dcterms:modified>
</cp:coreProperties>
</file>