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262</c:v>
                </c:pt>
                <c:pt idx="1">
                  <c:v>454</c:v>
                </c:pt>
                <c:pt idx="2">
                  <c:v>275</c:v>
                </c:pt>
                <c:pt idx="3">
                  <c:v>419</c:v>
                </c:pt>
                <c:pt idx="4">
                  <c:v>1028</c:v>
                </c:pt>
                <c:pt idx="5">
                  <c:v>885</c:v>
                </c:pt>
                <c:pt idx="6">
                  <c:v>189</c:v>
                </c:pt>
                <c:pt idx="7">
                  <c:v>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89-47EB-9CBA-3927167EF8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652</c:v>
                </c:pt>
                <c:pt idx="1">
                  <c:v>60</c:v>
                </c:pt>
                <c:pt idx="2">
                  <c:v>29</c:v>
                </c:pt>
                <c:pt idx="3">
                  <c:v>6</c:v>
                </c:pt>
                <c:pt idx="4">
                  <c:v>61</c:v>
                </c:pt>
                <c:pt idx="5">
                  <c:v>26</c:v>
                </c:pt>
                <c:pt idx="6">
                  <c:v>979</c:v>
                </c:pt>
                <c:pt idx="7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89-47EB-9CBA-3927167EF8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  <c:pt idx="4">
                  <c:v>18</c:v>
                </c:pt>
                <c:pt idx="5">
                  <c:v>24</c:v>
                </c:pt>
                <c:pt idx="6">
                  <c:v>11</c:v>
                </c:pt>
                <c:pt idx="7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89-47EB-9CBA-3927167EF8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958</c:v>
                </c:pt>
                <c:pt idx="1">
                  <c:v>287</c:v>
                </c:pt>
                <c:pt idx="2">
                  <c:v>69</c:v>
                </c:pt>
                <c:pt idx="3">
                  <c:v>68</c:v>
                </c:pt>
                <c:pt idx="4">
                  <c:v>79</c:v>
                </c:pt>
                <c:pt idx="5">
                  <c:v>263</c:v>
                </c:pt>
                <c:pt idx="6">
                  <c:v>188</c:v>
                </c:pt>
                <c:pt idx="7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89-47EB-9CBA-3927167EF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490224"/>
        <c:axId val="228488256"/>
      </c:lineChart>
      <c:dateAx>
        <c:axId val="22849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488256"/>
        <c:crosses val="autoZero"/>
        <c:auto val="1"/>
        <c:lblOffset val="100"/>
        <c:baseTimeUnit val="months"/>
      </c:dateAx>
      <c:valAx>
        <c:axId val="22848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49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C0A14-6637-4341-B97D-14B149A04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D0102F-2923-46A0-AEB7-85D17F1E4C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944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529FF-8901-4122-BDAF-D1026CAD3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0E8B8-6221-4D3A-8F68-564166514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47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2017-09-07T14:48:48Z</dcterms:created>
  <dcterms:modified xsi:type="dcterms:W3CDTF">2017-09-07T14:48:52Z</dcterms:modified>
</cp:coreProperties>
</file>