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4954</c:v>
                </c:pt>
                <c:pt idx="1">
                  <c:v>7802</c:v>
                </c:pt>
                <c:pt idx="2">
                  <c:v>4857</c:v>
                </c:pt>
                <c:pt idx="3">
                  <c:v>6746</c:v>
                </c:pt>
                <c:pt idx="4">
                  <c:v>4278</c:v>
                </c:pt>
                <c:pt idx="5">
                  <c:v>1953</c:v>
                </c:pt>
                <c:pt idx="6">
                  <c:v>3149</c:v>
                </c:pt>
                <c:pt idx="7">
                  <c:v>4778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D9-4B81-B6FC-77857F7077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2166</c:v>
                </c:pt>
                <c:pt idx="1">
                  <c:v>291</c:v>
                </c:pt>
                <c:pt idx="2">
                  <c:v>405</c:v>
                </c:pt>
                <c:pt idx="3">
                  <c:v>70</c:v>
                </c:pt>
                <c:pt idx="4">
                  <c:v>378</c:v>
                </c:pt>
                <c:pt idx="5">
                  <c:v>184</c:v>
                </c:pt>
                <c:pt idx="6">
                  <c:v>4705</c:v>
                </c:pt>
                <c:pt idx="7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D9-4B81-B6FC-77857F70777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98</c:v>
                </c:pt>
                <c:pt idx="1">
                  <c:v>99</c:v>
                </c:pt>
                <c:pt idx="2">
                  <c:v>62</c:v>
                </c:pt>
                <c:pt idx="3">
                  <c:v>41</c:v>
                </c:pt>
                <c:pt idx="4">
                  <c:v>50</c:v>
                </c:pt>
                <c:pt idx="5">
                  <c:v>86</c:v>
                </c:pt>
                <c:pt idx="6">
                  <c:v>52</c:v>
                </c:pt>
                <c:pt idx="7">
                  <c:v>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D9-4B81-B6FC-77857F70777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Sheet1!$A$2:$A$9</c:f>
              <c:numCache>
                <c:formatCode>m/d/yyyy</c:formatCode>
                <c:ptCount val="8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</c:numCache>
            </c:numRef>
          </c:cat>
          <c:val>
            <c:numRef>
              <c:f>Sheet1!$E$2:$E$9</c:f>
              <c:numCache>
                <c:formatCode>General</c:formatCode>
                <c:ptCount val="8"/>
                <c:pt idx="0">
                  <c:v>4982</c:v>
                </c:pt>
                <c:pt idx="1">
                  <c:v>1138</c:v>
                </c:pt>
                <c:pt idx="2">
                  <c:v>610</c:v>
                </c:pt>
                <c:pt idx="3">
                  <c:v>866</c:v>
                </c:pt>
                <c:pt idx="4">
                  <c:v>1441</c:v>
                </c:pt>
                <c:pt idx="5">
                  <c:v>291</c:v>
                </c:pt>
                <c:pt idx="6">
                  <c:v>592</c:v>
                </c:pt>
                <c:pt idx="7">
                  <c:v>133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6D9-4B81-B6FC-77857F7077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728800"/>
        <c:axId val="245729128"/>
      </c:lineChart>
      <c:dateAx>
        <c:axId val="245728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29128"/>
        <c:crosses val="autoZero"/>
        <c:auto val="1"/>
        <c:lblOffset val="100"/>
        <c:baseTimeUnit val="months"/>
      </c:dateAx>
      <c:valAx>
        <c:axId val="245729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72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A612D-A4A7-420A-97BF-A6F2C34BB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159A4C-00C2-4D53-950F-EDA1EB9B49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7995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45D38-5782-4799-950B-EAE4176BFF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E3749E-9644-4FDA-BB42-0468867AC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992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Reactions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Reactions Per Post</dc:title>
  <dc:creator>Administrator</dc:creator>
  <cp:lastModifiedBy>Administrator</cp:lastModifiedBy>
  <cp:revision>1</cp:revision>
  <dcterms:created xsi:type="dcterms:W3CDTF">2017-09-07T14:48:06Z</dcterms:created>
  <dcterms:modified xsi:type="dcterms:W3CDTF">2017-09-07T14:48:09Z</dcterms:modified>
</cp:coreProperties>
</file>