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C219-4451-B2B0-027F4DC15B1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C219-4451-B2B0-027F4DC15B1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C219-4451-B2B0-027F4DC15B1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smooth val="0"/>
          <c:extLst>
            <c:ext xmlns:c16="http://schemas.microsoft.com/office/drawing/2014/chart" uri="{C3380CC4-5D6E-409C-BE32-E72D297353CC}">
              <c16:uniqueId val="{00000003-C219-4451-B2B0-027F4DC15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44584"/>
        <c:axId val="240641304"/>
      </c:lineChart>
      <c:catAx>
        <c:axId val="24064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41304"/>
        <c:crosses val="autoZero"/>
        <c:auto val="1"/>
        <c:lblAlgn val="ctr"/>
        <c:lblOffset val="100"/>
        <c:noMultiLvlLbl val="0"/>
      </c:catAx>
      <c:valAx>
        <c:axId val="24064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4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2A648-EC58-4C50-8A69-CDE52A2E2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D7EC91-B851-4A30-BBCA-4705944051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249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7D1A1-1EC9-45CF-98EB-85F1F9326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08C13-4589-4B74-8001-F742195A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538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2017-09-07T14:42:02Z</dcterms:created>
  <dcterms:modified xsi:type="dcterms:W3CDTF">2017-09-07T14:42:05Z</dcterms:modified>
</cp:coreProperties>
</file>