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5231</c:v>
                </c:pt>
                <c:pt idx="1">
                  <c:v>8270</c:v>
                </c:pt>
                <c:pt idx="2">
                  <c:v>5153</c:v>
                </c:pt>
                <c:pt idx="3">
                  <c:v>7184</c:v>
                </c:pt>
                <c:pt idx="4">
                  <c:v>5329</c:v>
                </c:pt>
                <c:pt idx="5">
                  <c:v>2854</c:v>
                </c:pt>
                <c:pt idx="6">
                  <c:v>3351</c:v>
                </c:pt>
                <c:pt idx="7">
                  <c:v>5615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DE-4213-91EE-CC96E64653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4528</c:v>
                </c:pt>
                <c:pt idx="1">
                  <c:v>356</c:v>
                </c:pt>
                <c:pt idx="2">
                  <c:v>440</c:v>
                </c:pt>
                <c:pt idx="3">
                  <c:v>80</c:v>
                </c:pt>
                <c:pt idx="4">
                  <c:v>447</c:v>
                </c:pt>
                <c:pt idx="5">
                  <c:v>212</c:v>
                </c:pt>
                <c:pt idx="6">
                  <c:v>5723</c:v>
                </c:pt>
                <c:pt idx="7">
                  <c:v>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DE-4213-91EE-CC96E64653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123</c:v>
                </c:pt>
                <c:pt idx="1">
                  <c:v>147</c:v>
                </c:pt>
                <c:pt idx="2">
                  <c:v>84</c:v>
                </c:pt>
                <c:pt idx="3">
                  <c:v>88</c:v>
                </c:pt>
                <c:pt idx="4">
                  <c:v>70</c:v>
                </c:pt>
                <c:pt idx="5">
                  <c:v>112</c:v>
                </c:pt>
                <c:pt idx="6">
                  <c:v>63</c:v>
                </c:pt>
                <c:pt idx="7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DE-4213-91EE-CC96E64653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5952</c:v>
                </c:pt>
                <c:pt idx="1">
                  <c:v>1456</c:v>
                </c:pt>
                <c:pt idx="2">
                  <c:v>682</c:v>
                </c:pt>
                <c:pt idx="3">
                  <c:v>936</c:v>
                </c:pt>
                <c:pt idx="4">
                  <c:v>1522</c:v>
                </c:pt>
                <c:pt idx="5">
                  <c:v>560</c:v>
                </c:pt>
                <c:pt idx="6">
                  <c:v>783</c:v>
                </c:pt>
                <c:pt idx="7">
                  <c:v>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CDE-4213-91EE-CC96E64653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355744"/>
        <c:axId val="239352792"/>
      </c:lineChart>
      <c:dateAx>
        <c:axId val="239355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52792"/>
        <c:crosses val="autoZero"/>
        <c:auto val="1"/>
        <c:lblOffset val="100"/>
        <c:baseTimeUnit val="months"/>
      </c:dateAx>
      <c:valAx>
        <c:axId val="23935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5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DA648-B84E-493D-B9D5-5D247244A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C5A6EF-A8E9-4D77-B680-A3E0241A6F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6825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6A4B0-7957-43CD-9EBF-EAE8E8317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EF8F4-6CA6-4CE2-AF4A-0DEB1F1BC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6118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2017-09-07T14:32:18Z</dcterms:created>
  <dcterms:modified xsi:type="dcterms:W3CDTF">2017-09-07T14:32:21Z</dcterms:modified>
</cp:coreProperties>
</file>