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5231</c:v>
                </c:pt>
                <c:pt idx="1">
                  <c:v>8270</c:v>
                </c:pt>
                <c:pt idx="2">
                  <c:v>5153</c:v>
                </c:pt>
                <c:pt idx="3">
                  <c:v>7184</c:v>
                </c:pt>
                <c:pt idx="4">
                  <c:v>5329</c:v>
                </c:pt>
                <c:pt idx="5">
                  <c:v>2854</c:v>
                </c:pt>
                <c:pt idx="6">
                  <c:v>3351</c:v>
                </c:pt>
                <c:pt idx="7">
                  <c:v>5615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E-411B-A3CB-D581491D86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4528</c:v>
                </c:pt>
                <c:pt idx="1">
                  <c:v>356</c:v>
                </c:pt>
                <c:pt idx="2">
                  <c:v>440</c:v>
                </c:pt>
                <c:pt idx="3">
                  <c:v>80</c:v>
                </c:pt>
                <c:pt idx="4">
                  <c:v>447</c:v>
                </c:pt>
                <c:pt idx="5">
                  <c:v>212</c:v>
                </c:pt>
                <c:pt idx="6">
                  <c:v>5723</c:v>
                </c:pt>
                <c:pt idx="7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5E-411B-A3CB-D581491D86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5E-411B-A3CB-D581491D86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5952</c:v>
                </c:pt>
                <c:pt idx="1">
                  <c:v>1456</c:v>
                </c:pt>
                <c:pt idx="2">
                  <c:v>682</c:v>
                </c:pt>
                <c:pt idx="3">
                  <c:v>936</c:v>
                </c:pt>
                <c:pt idx="4">
                  <c:v>1522</c:v>
                </c:pt>
                <c:pt idx="5">
                  <c:v>560</c:v>
                </c:pt>
                <c:pt idx="6">
                  <c:v>783</c:v>
                </c:pt>
                <c:pt idx="7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5E-411B-A3CB-D581491D8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14104"/>
        <c:axId val="231212792"/>
      </c:lineChart>
      <c:dateAx>
        <c:axId val="23121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2792"/>
        <c:crosses val="autoZero"/>
        <c:auto val="1"/>
        <c:lblOffset val="100"/>
        <c:baseTimeUnit val="months"/>
      </c:dateAx>
      <c:valAx>
        <c:axId val="23121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59FC-544E-499B-8F59-D6E4480A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2E48D-557F-4B04-8804-8D015149A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019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BC113-DB0B-422E-BE71-B74211D9C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44232-55E5-4563-BE8A-DD33FAE08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0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2017-09-07T13:55:47Z</dcterms:created>
  <dcterms:modified xsi:type="dcterms:W3CDTF">2017-09-07T13:55:51Z</dcterms:modified>
</cp:coreProperties>
</file>