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331611</c:v>
                </c:pt>
                <c:pt idx="1">
                  <c:v>333963</c:v>
                </c:pt>
                <c:pt idx="2">
                  <c:v>340095</c:v>
                </c:pt>
                <c:pt idx="3">
                  <c:v>346931</c:v>
                </c:pt>
                <c:pt idx="4">
                  <c:v>349162</c:v>
                </c:pt>
                <c:pt idx="5">
                  <c:v>352382</c:v>
                </c:pt>
                <c:pt idx="6">
                  <c:v>361390</c:v>
                </c:pt>
                <c:pt idx="7">
                  <c:v>366671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AA-4F0B-BA58-E500E6434D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71652</c:v>
                </c:pt>
                <c:pt idx="1">
                  <c:v>72957</c:v>
                </c:pt>
                <c:pt idx="2">
                  <c:v>74370</c:v>
                </c:pt>
                <c:pt idx="3">
                  <c:v>74476</c:v>
                </c:pt>
                <c:pt idx="4">
                  <c:v>75464</c:v>
                </c:pt>
                <c:pt idx="5">
                  <c:v>75950</c:v>
                </c:pt>
                <c:pt idx="6">
                  <c:v>86404</c:v>
                </c:pt>
                <c:pt idx="7">
                  <c:v>86548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AA-4F0B-BA58-E500E6434D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183258</c:v>
                </c:pt>
                <c:pt idx="1">
                  <c:v>183535</c:v>
                </c:pt>
                <c:pt idx="2">
                  <c:v>183797</c:v>
                </c:pt>
                <c:pt idx="3">
                  <c:v>184117</c:v>
                </c:pt>
                <c:pt idx="4">
                  <c:v>184444</c:v>
                </c:pt>
                <c:pt idx="5">
                  <c:v>185230</c:v>
                </c:pt>
                <c:pt idx="6">
                  <c:v>185988</c:v>
                </c:pt>
                <c:pt idx="7">
                  <c:v>186835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AA-4F0B-BA58-E500E6434D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98733</c:v>
                </c:pt>
                <c:pt idx="1">
                  <c:v>99606</c:v>
                </c:pt>
                <c:pt idx="2">
                  <c:v>99819</c:v>
                </c:pt>
                <c:pt idx="3">
                  <c:v>100487</c:v>
                </c:pt>
                <c:pt idx="4">
                  <c:v>100555</c:v>
                </c:pt>
                <c:pt idx="5">
                  <c:v>101154</c:v>
                </c:pt>
                <c:pt idx="6">
                  <c:v>101706</c:v>
                </c:pt>
                <c:pt idx="7">
                  <c:v>103077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AAA-4F0B-BA58-E500E6434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776784"/>
        <c:axId val="242775800"/>
      </c:lineChart>
      <c:dateAx>
        <c:axId val="242776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75800"/>
        <c:crosses val="autoZero"/>
        <c:auto val="1"/>
        <c:lblOffset val="100"/>
        <c:baseTimeUnit val="months"/>
      </c:dateAx>
      <c:valAx>
        <c:axId val="24277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7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73DF0-235D-4A73-911F-1D8F7EE21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E018E9-5575-4376-BC40-D691DF6ABB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2632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B9B4F-5ECF-419F-A1B9-A061374F6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82534-0598-433F-8A7E-C3A9568CE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4103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2017-09-07T12:32:47Z</dcterms:created>
  <dcterms:modified xsi:type="dcterms:W3CDTF">2017-09-07T12:32:50Z</dcterms:modified>
</cp:coreProperties>
</file>