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94C4-41EB-AF29-BDEEA56F51C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94C4-41EB-AF29-BDEEA56F51C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94C4-41EB-AF29-BDEEA56F51C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smooth val="0"/>
          <c:extLst>
            <c:ext xmlns:c16="http://schemas.microsoft.com/office/drawing/2014/chart" uri="{C3380CC4-5D6E-409C-BE32-E72D297353CC}">
              <c16:uniqueId val="{00000003-94C4-41EB-AF29-BDEEA56F5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64416"/>
        <c:axId val="43562448"/>
      </c:lineChart>
      <c:catAx>
        <c:axId val="4356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2448"/>
        <c:crosses val="autoZero"/>
        <c:auto val="1"/>
        <c:lblAlgn val="ctr"/>
        <c:lblOffset val="100"/>
        <c:noMultiLvlLbl val="0"/>
      </c:catAx>
      <c:valAx>
        <c:axId val="4356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6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EAB2A-6698-400B-BA93-CB2C95A5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8BAF86-D01D-4FEC-8CD0-6A3ACC64B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208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7A1C7-8273-4A1C-9C42-43C1635C2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86367-1E9A-411E-85E2-A04A7A25E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60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2017-09-07T12:32:34Z</dcterms:created>
  <dcterms:modified xsi:type="dcterms:W3CDTF">2017-09-07T12:32:37Z</dcterms:modified>
</cp:coreProperties>
</file>