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6292-49D7-B33E-39A6DB826BA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Sheet1!$C$2:$C$9</c:f>
            </c:numRef>
          </c:val>
          <c:smooth val="0"/>
          <c:extLst>
            <c:ext xmlns:c16="http://schemas.microsoft.com/office/drawing/2014/chart" uri="{C3380CC4-5D6E-409C-BE32-E72D297353CC}">
              <c16:uniqueId val="{00000001-6292-49D7-B33E-39A6DB826BAA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Sheet1!$D$2:$D$9</c:f>
            </c:numRef>
          </c:val>
          <c:smooth val="0"/>
          <c:extLst>
            <c:ext xmlns:c16="http://schemas.microsoft.com/office/drawing/2014/chart" uri="{C3380CC4-5D6E-409C-BE32-E72D297353CC}">
              <c16:uniqueId val="{00000002-6292-49D7-B33E-39A6DB826BAA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Sheet1!$E$2:$E$9</c:f>
            </c:numRef>
          </c:val>
          <c:smooth val="0"/>
          <c:extLst>
            <c:ext xmlns:c16="http://schemas.microsoft.com/office/drawing/2014/chart" uri="{C3380CC4-5D6E-409C-BE32-E72D297353CC}">
              <c16:uniqueId val="{00000003-6292-49D7-B33E-39A6DB826B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084808"/>
        <c:axId val="52087104"/>
      </c:lineChart>
      <c:catAx>
        <c:axId val="52084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87104"/>
        <c:crosses val="autoZero"/>
        <c:auto val="1"/>
        <c:lblAlgn val="ctr"/>
        <c:lblOffset val="100"/>
        <c:noMultiLvlLbl val="0"/>
      </c:catAx>
      <c:valAx>
        <c:axId val="5208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08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0F0DF-36F9-45A0-8FE7-CB5D34DD6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4393CD-DD4A-45A2-AEB7-49148751E6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5225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CDDB1A-07EB-4865-ACF1-B0FED2173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D4956-B188-4065-B0C1-508AE9D57D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793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2017-09-07T12:32:18Z</dcterms:created>
  <dcterms:modified xsi:type="dcterms:W3CDTF">2017-09-07T12:32:22Z</dcterms:modified>
</cp:coreProperties>
</file>