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42917</c:v>
                </c:pt>
                <c:pt idx="1">
                  <c:v>42948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361390</c:v>
                </c:pt>
                <c:pt idx="1">
                  <c:v>366671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3-4F55-9043-992F884B7D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42917</c:v>
                </c:pt>
                <c:pt idx="1">
                  <c:v>42948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86404</c:v>
                </c:pt>
                <c:pt idx="1">
                  <c:v>86548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E3-4F55-9043-992F884B7D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42917</c:v>
                </c:pt>
                <c:pt idx="1">
                  <c:v>42948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185988</c:v>
                </c:pt>
                <c:pt idx="1">
                  <c:v>186835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E3-4F55-9043-992F884B7D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42917</c:v>
                </c:pt>
                <c:pt idx="1">
                  <c:v>42948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101706</c:v>
                </c:pt>
                <c:pt idx="1">
                  <c:v>103077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E3-4F55-9043-992F884B7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30856"/>
        <c:axId val="242856016"/>
      </c:lineChart>
      <c:dateAx>
        <c:axId val="23633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56016"/>
        <c:crosses val="autoZero"/>
        <c:auto val="1"/>
        <c:lblOffset val="100"/>
        <c:baseTimeUnit val="months"/>
      </c:dateAx>
      <c:valAx>
        <c:axId val="2428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3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C4B69-B15C-4980-B17B-587E5BD5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8D66A-3B44-4157-A3D1-C6DA1CA501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527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CA2FF-AF05-4526-A8DE-312E73448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74D11-157D-444F-97AD-FAB0B4EFF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588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2017-09-07T12:30:28Z</dcterms:created>
  <dcterms:modified xsi:type="dcterms:W3CDTF">2017-09-07T12:30:31Z</dcterms:modified>
</cp:coreProperties>
</file>