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5231</c:v>
                </c:pt>
                <c:pt idx="1">
                  <c:v>8275</c:v>
                </c:pt>
                <c:pt idx="2">
                  <c:v>5158</c:v>
                </c:pt>
                <c:pt idx="3">
                  <c:v>7191</c:v>
                </c:pt>
                <c:pt idx="4">
                  <c:v>5333</c:v>
                </c:pt>
                <c:pt idx="5">
                  <c:v>2852</c:v>
                </c:pt>
                <c:pt idx="6">
                  <c:v>3157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3C-4C80-B5D8-3F77E4319C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4539</c:v>
                </c:pt>
                <c:pt idx="1">
                  <c:v>356</c:v>
                </c:pt>
                <c:pt idx="2">
                  <c:v>440</c:v>
                </c:pt>
                <c:pt idx="3">
                  <c:v>79</c:v>
                </c:pt>
                <c:pt idx="4">
                  <c:v>447</c:v>
                </c:pt>
                <c:pt idx="5">
                  <c:v>210</c:v>
                </c:pt>
                <c:pt idx="6">
                  <c:v>5726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3C-4C80-B5D8-3F77E4319C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123</c:v>
                </c:pt>
                <c:pt idx="1">
                  <c:v>147</c:v>
                </c:pt>
                <c:pt idx="2">
                  <c:v>84</c:v>
                </c:pt>
                <c:pt idx="3">
                  <c:v>88</c:v>
                </c:pt>
                <c:pt idx="4">
                  <c:v>70</c:v>
                </c:pt>
                <c:pt idx="5">
                  <c:v>112</c:v>
                </c:pt>
                <c:pt idx="6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3C-4C80-B5D8-3F77E4319C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6012</c:v>
                </c:pt>
                <c:pt idx="1">
                  <c:v>1459</c:v>
                </c:pt>
                <c:pt idx="2">
                  <c:v>682</c:v>
                </c:pt>
                <c:pt idx="3">
                  <c:v>938</c:v>
                </c:pt>
                <c:pt idx="4">
                  <c:v>103</c:v>
                </c:pt>
                <c:pt idx="5">
                  <c:v>556</c:v>
                </c:pt>
                <c:pt idx="6">
                  <c:v>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3C-4C80-B5D8-3F77E4319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059952"/>
        <c:axId val="51997288"/>
      </c:lineChart>
      <c:dateAx>
        <c:axId val="17605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97288"/>
        <c:crosses val="autoZero"/>
        <c:auto val="1"/>
        <c:lblOffset val="100"/>
        <c:baseTimeUnit val="months"/>
      </c:dateAx>
      <c:valAx>
        <c:axId val="5199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05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3BF4D-9252-466B-AFDB-5BBC4802F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D2F0E4-5FEF-4539-8ACD-3B5399EB15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6882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A3526-18A9-4AD0-BAD7-94A631F75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916BD-2C02-423E-A078-71218A74B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0789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2017-08-09T09:54:32Z</dcterms:created>
  <dcterms:modified xsi:type="dcterms:W3CDTF">2017-08-09T09:54:41Z</dcterms:modified>
</cp:coreProperties>
</file>