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82-420C-B750-C6B8A5E2BA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1712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82-420C-B750-C6B8A5E2BA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82-420C-B750-C6B8A5E2BA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82-420C-B750-C6B8A5E2B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552040"/>
        <c:axId val="53551384"/>
      </c:lineChart>
      <c:dateAx>
        <c:axId val="5355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51384"/>
        <c:crosses val="autoZero"/>
        <c:auto val="1"/>
        <c:lblOffset val="100"/>
        <c:baseTimeUnit val="months"/>
      </c:dateAx>
      <c:valAx>
        <c:axId val="5355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5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DD1A-D6DB-4F81-9D10-3CBAF4AD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F456C-5BED-40B7-9F75-38B6111E65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021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0A8E4-3BD7-4689-A3A5-A085ED079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DF9FF-D7AA-4F0B-9CD4-FFD02DC0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2356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2017-08-08T11:55:26Z</dcterms:created>
  <dcterms:modified xsi:type="dcterms:W3CDTF">2017-08-08T11:55:29Z</dcterms:modified>
</cp:coreProperties>
</file>