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EEC9-468A-B751-EE3FB594DE6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EEC9-468A-B751-EE3FB594DE6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EEC9-468A-B751-EE3FB594DE6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EEC9-468A-B751-EE3FB594DE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396312"/>
        <c:axId val="237184472"/>
      </c:lineChart>
      <c:catAx>
        <c:axId val="23639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84472"/>
        <c:crosses val="autoZero"/>
        <c:auto val="1"/>
        <c:lblAlgn val="ctr"/>
        <c:lblOffset val="100"/>
        <c:noMultiLvlLbl val="0"/>
      </c:catAx>
      <c:valAx>
        <c:axId val="23718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39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A777-C117-49EB-9ADC-39102FC81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845445-451C-47EF-BDDF-EE35CFA009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42377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10F34A-AAC7-4A48-8DF0-572D8F8FEE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E12069-68FD-49C4-A127-476A778BF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4482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2017-08-08T11:51:40Z</dcterms:created>
  <dcterms:modified xsi:type="dcterms:W3CDTF">2017-08-08T11:51:43Z</dcterms:modified>
</cp:coreProperties>
</file>