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5C-4BDB-8196-972894C03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1712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5C-4BDB-8196-972894C038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5C-4BDB-8196-972894C038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5C-4BDB-8196-972894C03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578464"/>
        <c:axId val="53702000"/>
      </c:lineChart>
      <c:dateAx>
        <c:axId val="16957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02000"/>
        <c:crosses val="autoZero"/>
        <c:auto val="1"/>
        <c:lblOffset val="100"/>
        <c:baseTimeUnit val="months"/>
      </c:dateAx>
      <c:valAx>
        <c:axId val="5370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57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CD9DD-EB05-4ADD-A57F-79326871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923FC-E86F-413C-9D2D-5176B0AB0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3381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7A698-CBF3-4155-B9AD-E2D05466C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AC084-5A14-4D3A-AEB5-B69C1E88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63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2017-08-08T11:51:24Z</dcterms:created>
  <dcterms:modified xsi:type="dcterms:W3CDTF">2017-08-08T11:51:28Z</dcterms:modified>
</cp:coreProperties>
</file>