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64-44B2-873B-AC9E73F5F6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32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64-44B2-873B-AC9E73F5F6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64-44B2-873B-AC9E73F5F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052584"/>
        <c:axId val="237055208"/>
      </c:barChart>
      <c:catAx>
        <c:axId val="23705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55208"/>
        <c:crosses val="autoZero"/>
        <c:auto val="1"/>
        <c:lblAlgn val="ctr"/>
        <c:lblOffset val="100"/>
        <c:noMultiLvlLbl val="0"/>
      </c:catAx>
      <c:valAx>
        <c:axId val="23705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5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596E2-C4CB-42D2-B6F5-D4F1AE62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2DD1E-AE98-4D22-B402-B84749F18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957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6BE6D-7D22-43A0-A909-11D6F4758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EB77B-7224-4AC7-B4FD-8AC9C0039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05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2017-08-08T11:46:09Z</dcterms:created>
  <dcterms:modified xsi:type="dcterms:W3CDTF">2017-08-08T11:46:12Z</dcterms:modified>
</cp:coreProperties>
</file>