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14</c:v>
                </c:pt>
                <c:pt idx="2">
                  <c:v>20</c:v>
                </c:pt>
                <c:pt idx="3">
                  <c:v>18</c:v>
                </c:pt>
                <c:pt idx="4">
                  <c:v>23</c:v>
                </c:pt>
                <c:pt idx="5">
                  <c:v>16</c:v>
                </c:pt>
                <c:pt idx="6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19-41C2-9454-10A86A2D2B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1712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7</c:v>
                </c:pt>
                <c:pt idx="5">
                  <c:v>1</c:v>
                </c:pt>
                <c:pt idx="6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19-41C2-9454-10A86A2D2B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19-41C2-9454-10A86A2D2B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12</c:v>
                </c:pt>
                <c:pt idx="1">
                  <c:v>30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019-41C2-9454-10A86A2D2B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589736"/>
        <c:axId val="237590720"/>
      </c:lineChart>
      <c:dateAx>
        <c:axId val="237589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90720"/>
        <c:crosses val="autoZero"/>
        <c:auto val="1"/>
        <c:lblOffset val="100"/>
        <c:baseTimeUnit val="months"/>
      </c:dateAx>
      <c:valAx>
        <c:axId val="23759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89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E730F-CC73-4A27-B84D-78492832E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85DC66-1424-425C-AD2A-6883AFEBDF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4983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0649E-0658-4458-8C3B-E1475717D2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87C2B-849E-414B-97A5-959B928CD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0477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2017-08-08T11:43:31Z</dcterms:created>
  <dcterms:modified xsi:type="dcterms:W3CDTF">2017-08-08T11:43:34Z</dcterms:modified>
</cp:coreProperties>
</file>