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38-4A38-A0CD-40DCDD256F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1712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38-4A38-A0CD-40DCDD256F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B438-4A38-A0CD-40DCDD256F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B438-4A38-A0CD-40DCDD256F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07664"/>
        <c:axId val="239709304"/>
      </c:lineChart>
      <c:dateAx>
        <c:axId val="239707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09304"/>
        <c:crosses val="autoZero"/>
        <c:auto val="1"/>
        <c:lblOffset val="100"/>
        <c:baseTimeUnit val="months"/>
      </c:dateAx>
      <c:valAx>
        <c:axId val="23970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0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1446-9BDF-4AFA-B033-A83CB05B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A402B9-4A10-4559-94D6-EC72082235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9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7FBCD-2FA3-45AE-9FC0-E8A4F55C6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88C86-CABD-4781-A6DE-0A615CE8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373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2017-08-08T11:39:46Z</dcterms:created>
  <dcterms:modified xsi:type="dcterms:W3CDTF">2017-08-08T11:39:49Z</dcterms:modified>
</cp:coreProperties>
</file>