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40D2-452C-93E3-85107692F9A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40D2-452C-93E3-85107692F9A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40D2-452C-93E3-85107692F9A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40D2-452C-93E3-85107692F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20808"/>
        <c:axId val="42121792"/>
      </c:lineChart>
      <c:catAx>
        <c:axId val="42120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21792"/>
        <c:crosses val="autoZero"/>
        <c:auto val="1"/>
        <c:lblAlgn val="ctr"/>
        <c:lblOffset val="100"/>
        <c:noMultiLvlLbl val="0"/>
      </c:catAx>
      <c:valAx>
        <c:axId val="4212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2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E1C41-479D-4DEB-B94D-3E79593C9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D5882A-E850-468B-8DCF-5735B589F6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8940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0562F-EF15-48E0-8076-F2271BE8B5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869CC-73EB-4AD3-94C0-0081D3755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0137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2017-08-08T11:39:31Z</dcterms:created>
  <dcterms:modified xsi:type="dcterms:W3CDTF">2017-08-08T11:39:34Z</dcterms:modified>
</cp:coreProperties>
</file>