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262</c:v>
                </c:pt>
                <c:pt idx="1">
                  <c:v>454</c:v>
                </c:pt>
                <c:pt idx="2">
                  <c:v>275</c:v>
                </c:pt>
                <c:pt idx="3">
                  <c:v>420</c:v>
                </c:pt>
                <c:pt idx="4">
                  <c:v>1029</c:v>
                </c:pt>
                <c:pt idx="5">
                  <c:v>884</c:v>
                </c:pt>
                <c:pt idx="6">
                  <c:v>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A6-486D-A563-862791A13B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653</c:v>
                </c:pt>
                <c:pt idx="1">
                  <c:v>60</c:v>
                </c:pt>
                <c:pt idx="2">
                  <c:v>29</c:v>
                </c:pt>
                <c:pt idx="3">
                  <c:v>6</c:v>
                </c:pt>
                <c:pt idx="4">
                  <c:v>61</c:v>
                </c:pt>
                <c:pt idx="5">
                  <c:v>26</c:v>
                </c:pt>
                <c:pt idx="6">
                  <c:v>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A6-486D-A563-862791A13B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  <c:pt idx="4">
                  <c:v>18</c:v>
                </c:pt>
                <c:pt idx="5">
                  <c:v>24</c:v>
                </c:pt>
                <c:pt idx="6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A6-486D-A563-862791A13B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960</c:v>
                </c:pt>
                <c:pt idx="1">
                  <c:v>287</c:v>
                </c:pt>
                <c:pt idx="2">
                  <c:v>69</c:v>
                </c:pt>
                <c:pt idx="3">
                  <c:v>68</c:v>
                </c:pt>
                <c:pt idx="4">
                  <c:v>42</c:v>
                </c:pt>
                <c:pt idx="5">
                  <c:v>261</c:v>
                </c:pt>
                <c:pt idx="6">
                  <c:v>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A6-486D-A563-862791A1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027776"/>
        <c:axId val="236029088"/>
      </c:lineChart>
      <c:dateAx>
        <c:axId val="23602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29088"/>
        <c:crosses val="autoZero"/>
        <c:auto val="1"/>
        <c:lblOffset val="100"/>
        <c:baseTimeUnit val="months"/>
      </c:dateAx>
      <c:valAx>
        <c:axId val="23602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2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6961-43AF-40D4-BD6D-792874E5B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C6D825-4575-45E0-985C-6E342291EF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89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2D151-B3BE-44F3-8506-3041EA7A8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631F-936D-498A-9287-1666F7493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84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2017-08-08T11:35:52Z</dcterms:created>
  <dcterms:modified xsi:type="dcterms:W3CDTF">2017-08-08T11:35:55Z</dcterms:modified>
</cp:coreProperties>
</file>